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8" r:id="rId3"/>
  </p:sldIdLst>
  <p:sldSz cx="21374100" cy="15113000"/>
  <p:notesSz cx="6858000" cy="9144000"/>
  <p:embeddedFontLst>
    <p:embeddedFont>
      <p:font typeface="Archivo" panose="020B0604020202020204" charset="0"/>
      <p:regular r:id="rId4"/>
    </p:embeddedFont>
    <p:embeddedFont>
      <p:font typeface="Archivo Bold" panose="020B0604020202020204" charset="0"/>
      <p:regular r:id="rId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9FEA62-A4FC-45B5-B5BC-E0AF49662B3E}" v="1" dt="2024-10-25T09:16:58.5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49" d="100"/>
          <a:sy n="49" d="100"/>
        </p:scale>
        <p:origin x="150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font" Target="fonts/font2.fntdata"/><Relationship Id="rId10" Type="http://schemas.microsoft.com/office/2016/11/relationships/changesInfo" Target="changesInfos/changesInfo1.xml"/><Relationship Id="rId4" Type="http://schemas.openxmlformats.org/officeDocument/2006/relationships/font" Target="fonts/font1.fntdata"/><Relationship Id="rId9" Type="http://schemas.openxmlformats.org/officeDocument/2006/relationships/tableStyles" Target="tableStyles.xml"/><Relationship Id="rId14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ter Peter" userId="244b423d-5a03-4146-8356-6efb84030325" providerId="ADAL" clId="{F09FEA62-A4FC-45B5-B5BC-E0AF49662B3E}"/>
    <pc:docChg chg="undo custSel delSld modSld">
      <pc:chgData name="Suter Peter" userId="244b423d-5a03-4146-8356-6efb84030325" providerId="ADAL" clId="{F09FEA62-A4FC-45B5-B5BC-E0AF49662B3E}" dt="2024-10-25T09:16:58.567" v="27"/>
      <pc:docMkLst>
        <pc:docMk/>
      </pc:docMkLst>
      <pc:sldChg chg="addSp delSp modSp mod">
        <pc:chgData name="Suter Peter" userId="244b423d-5a03-4146-8356-6efb84030325" providerId="ADAL" clId="{F09FEA62-A4FC-45B5-B5BC-E0AF49662B3E}" dt="2024-10-25T09:16:58.567" v="27"/>
        <pc:sldMkLst>
          <pc:docMk/>
          <pc:sldMk cId="0" sldId="256"/>
        </pc:sldMkLst>
        <pc:spChg chg="del">
          <ac:chgData name="Suter Peter" userId="244b423d-5a03-4146-8356-6efb84030325" providerId="ADAL" clId="{F09FEA62-A4FC-45B5-B5BC-E0AF49662B3E}" dt="2024-10-25T09:15:38.427" v="11" actId="478"/>
          <ac:spMkLst>
            <pc:docMk/>
            <pc:sldMk cId="0" sldId="256"/>
            <ac:spMk id="108" creationId="{92509417-9906-5C71-6E1B-371A9C541FA9}"/>
          </ac:spMkLst>
        </pc:spChg>
        <pc:spChg chg="del">
          <ac:chgData name="Suter Peter" userId="244b423d-5a03-4146-8356-6efb84030325" providerId="ADAL" clId="{F09FEA62-A4FC-45B5-B5BC-E0AF49662B3E}" dt="2024-10-25T09:15:37.099" v="10" actId="478"/>
          <ac:spMkLst>
            <pc:docMk/>
            <pc:sldMk cId="0" sldId="256"/>
            <ac:spMk id="109" creationId="{A5D5AAF4-2695-6FDA-1522-37D2AC77EAA7}"/>
          </ac:spMkLst>
        </pc:spChg>
        <pc:spChg chg="del">
          <ac:chgData name="Suter Peter" userId="244b423d-5a03-4146-8356-6efb84030325" providerId="ADAL" clId="{F09FEA62-A4FC-45B5-B5BC-E0AF49662B3E}" dt="2024-10-25T09:15:45.739" v="15" actId="478"/>
          <ac:spMkLst>
            <pc:docMk/>
            <pc:sldMk cId="0" sldId="256"/>
            <ac:spMk id="110" creationId="{770FA521-EE44-C6F7-9605-4293FCEBDB8E}"/>
          </ac:spMkLst>
        </pc:spChg>
        <pc:spChg chg="del">
          <ac:chgData name="Suter Peter" userId="244b423d-5a03-4146-8356-6efb84030325" providerId="ADAL" clId="{F09FEA62-A4FC-45B5-B5BC-E0AF49662B3E}" dt="2024-10-25T09:15:44.802" v="14" actId="478"/>
          <ac:spMkLst>
            <pc:docMk/>
            <pc:sldMk cId="0" sldId="256"/>
            <ac:spMk id="111" creationId="{AAAB35C4-FDF6-DC2F-70FA-9D7B3CC055EE}"/>
          </ac:spMkLst>
        </pc:spChg>
        <pc:spChg chg="del">
          <ac:chgData name="Suter Peter" userId="244b423d-5a03-4146-8356-6efb84030325" providerId="ADAL" clId="{F09FEA62-A4FC-45B5-B5BC-E0AF49662B3E}" dt="2024-10-25T09:15:43.130" v="13" actId="478"/>
          <ac:spMkLst>
            <pc:docMk/>
            <pc:sldMk cId="0" sldId="256"/>
            <ac:spMk id="112" creationId="{B1DBCF64-7D85-CF2C-3402-C62544F12500}"/>
          </ac:spMkLst>
        </pc:spChg>
        <pc:spChg chg="del">
          <ac:chgData name="Suter Peter" userId="244b423d-5a03-4146-8356-6efb84030325" providerId="ADAL" clId="{F09FEA62-A4FC-45B5-B5BC-E0AF49662B3E}" dt="2024-10-25T09:15:41.771" v="12" actId="478"/>
          <ac:spMkLst>
            <pc:docMk/>
            <pc:sldMk cId="0" sldId="256"/>
            <ac:spMk id="113" creationId="{E00E92C0-5123-7819-E002-76D2CE98595B}"/>
          </ac:spMkLst>
        </pc:spChg>
        <pc:spChg chg="del">
          <ac:chgData name="Suter Peter" userId="244b423d-5a03-4146-8356-6efb84030325" providerId="ADAL" clId="{F09FEA62-A4FC-45B5-B5BC-E0AF49662B3E}" dt="2024-10-25T09:15:57.864" v="23" actId="478"/>
          <ac:spMkLst>
            <pc:docMk/>
            <pc:sldMk cId="0" sldId="256"/>
            <ac:spMk id="114" creationId="{9031446C-9382-D367-A4F9-1793610ACA6A}"/>
          </ac:spMkLst>
        </pc:spChg>
        <pc:spChg chg="del">
          <ac:chgData name="Suter Peter" userId="244b423d-5a03-4146-8356-6efb84030325" providerId="ADAL" clId="{F09FEA62-A4FC-45B5-B5BC-E0AF49662B3E}" dt="2024-10-25T09:15:49.599" v="19" actId="478"/>
          <ac:spMkLst>
            <pc:docMk/>
            <pc:sldMk cId="0" sldId="256"/>
            <ac:spMk id="115" creationId="{9C39317C-C888-4E64-7D4F-E50FE39C8144}"/>
          </ac:spMkLst>
        </pc:spChg>
        <pc:spChg chg="del">
          <ac:chgData name="Suter Peter" userId="244b423d-5a03-4146-8356-6efb84030325" providerId="ADAL" clId="{F09FEA62-A4FC-45B5-B5BC-E0AF49662B3E}" dt="2024-10-25T09:15:51.161" v="20" actId="478"/>
          <ac:spMkLst>
            <pc:docMk/>
            <pc:sldMk cId="0" sldId="256"/>
            <ac:spMk id="116" creationId="{8C4BBD63-4DE3-7F18-BD61-1870E02A63FE}"/>
          </ac:spMkLst>
        </pc:spChg>
        <pc:spChg chg="del mod">
          <ac:chgData name="Suter Peter" userId="244b423d-5a03-4146-8356-6efb84030325" providerId="ADAL" clId="{F09FEA62-A4FC-45B5-B5BC-E0AF49662B3E}" dt="2024-10-25T09:15:29.474" v="6" actId="478"/>
          <ac:spMkLst>
            <pc:docMk/>
            <pc:sldMk cId="0" sldId="256"/>
            <ac:spMk id="117" creationId="{B0A4B1ED-13DC-FF61-9763-1972631F55D9}"/>
          </ac:spMkLst>
        </pc:spChg>
        <pc:spChg chg="del mod">
          <ac:chgData name="Suter Peter" userId="244b423d-5a03-4146-8356-6efb84030325" providerId="ADAL" clId="{F09FEA62-A4FC-45B5-B5BC-E0AF49662B3E}" dt="2024-10-25T09:15:22.114" v="4" actId="478"/>
          <ac:spMkLst>
            <pc:docMk/>
            <pc:sldMk cId="0" sldId="256"/>
            <ac:spMk id="118" creationId="{ACEF86DA-ACFE-BBAD-986B-A8B3BB5F3FE6}"/>
          </ac:spMkLst>
        </pc:spChg>
        <pc:spChg chg="del">
          <ac:chgData name="Suter Peter" userId="244b423d-5a03-4146-8356-6efb84030325" providerId="ADAL" clId="{F09FEA62-A4FC-45B5-B5BC-E0AF49662B3E}" dt="2024-10-25T09:15:15.349" v="1" actId="478"/>
          <ac:spMkLst>
            <pc:docMk/>
            <pc:sldMk cId="0" sldId="256"/>
            <ac:spMk id="119" creationId="{962BC625-D74E-5F3E-AAEE-02BBF9BFC6E8}"/>
          </ac:spMkLst>
        </pc:spChg>
        <pc:spChg chg="del">
          <ac:chgData name="Suter Peter" userId="244b423d-5a03-4146-8356-6efb84030325" providerId="ADAL" clId="{F09FEA62-A4FC-45B5-B5BC-E0AF49662B3E}" dt="2024-10-25T09:15:18.333" v="2" actId="478"/>
          <ac:spMkLst>
            <pc:docMk/>
            <pc:sldMk cId="0" sldId="256"/>
            <ac:spMk id="120" creationId="{8D555566-921D-DEBA-4F55-2F9409C37454}"/>
          </ac:spMkLst>
        </pc:spChg>
        <pc:spChg chg="del mod">
          <ac:chgData name="Suter Peter" userId="244b423d-5a03-4146-8356-6efb84030325" providerId="ADAL" clId="{F09FEA62-A4FC-45B5-B5BC-E0AF49662B3E}" dt="2024-10-25T09:15:33.567" v="8" actId="478"/>
          <ac:spMkLst>
            <pc:docMk/>
            <pc:sldMk cId="0" sldId="256"/>
            <ac:spMk id="121" creationId="{ADB9CBE4-C745-9A7C-7BA1-C13A87943061}"/>
          </ac:spMkLst>
        </pc:spChg>
        <pc:spChg chg="del">
          <ac:chgData name="Suter Peter" userId="244b423d-5a03-4146-8356-6efb84030325" providerId="ADAL" clId="{F09FEA62-A4FC-45B5-B5BC-E0AF49662B3E}" dt="2024-10-25T09:16:01.708" v="25" actId="478"/>
          <ac:spMkLst>
            <pc:docMk/>
            <pc:sldMk cId="0" sldId="256"/>
            <ac:spMk id="131" creationId="{30DC0079-F34C-1A53-43BF-BCCC8E60C89C}"/>
          </ac:spMkLst>
        </pc:spChg>
        <pc:spChg chg="del">
          <ac:chgData name="Suter Peter" userId="244b423d-5a03-4146-8356-6efb84030325" providerId="ADAL" clId="{F09FEA62-A4FC-45B5-B5BC-E0AF49662B3E}" dt="2024-10-25T09:15:48.474" v="18" actId="478"/>
          <ac:spMkLst>
            <pc:docMk/>
            <pc:sldMk cId="0" sldId="256"/>
            <ac:spMk id="132" creationId="{354F35DF-F4B0-B7C6-7D34-AD1282920023}"/>
          </ac:spMkLst>
        </pc:spChg>
        <pc:spChg chg="del">
          <ac:chgData name="Suter Peter" userId="244b423d-5a03-4146-8356-6efb84030325" providerId="ADAL" clId="{F09FEA62-A4FC-45B5-B5BC-E0AF49662B3E}" dt="2024-10-25T09:15:47.521" v="17" actId="478"/>
          <ac:spMkLst>
            <pc:docMk/>
            <pc:sldMk cId="0" sldId="256"/>
            <ac:spMk id="133" creationId="{C9A2AA9B-5B8E-29B1-EF83-D9B5B19D02D2}"/>
          </ac:spMkLst>
        </pc:spChg>
        <pc:spChg chg="del">
          <ac:chgData name="Suter Peter" userId="244b423d-5a03-4146-8356-6efb84030325" providerId="ADAL" clId="{F09FEA62-A4FC-45B5-B5BC-E0AF49662B3E}" dt="2024-10-25T09:15:46.552" v="16" actId="478"/>
          <ac:spMkLst>
            <pc:docMk/>
            <pc:sldMk cId="0" sldId="256"/>
            <ac:spMk id="134" creationId="{B7083F1A-5C78-11FB-ADA0-E1B4F05E0898}"/>
          </ac:spMkLst>
        </pc:spChg>
        <pc:spChg chg="add mod">
          <ac:chgData name="Suter Peter" userId="244b423d-5a03-4146-8356-6efb84030325" providerId="ADAL" clId="{F09FEA62-A4FC-45B5-B5BC-E0AF49662B3E}" dt="2024-10-25T09:16:58.567" v="27"/>
          <ac:spMkLst>
            <pc:docMk/>
            <pc:sldMk cId="0" sldId="256"/>
            <ac:spMk id="135" creationId="{1345DF4F-B701-FF3E-3BA5-3460F626252C}"/>
          </ac:spMkLst>
        </pc:spChg>
        <pc:grpChg chg="del">
          <ac:chgData name="Suter Peter" userId="244b423d-5a03-4146-8356-6efb84030325" providerId="ADAL" clId="{F09FEA62-A4FC-45B5-B5BC-E0AF49662B3E}" dt="2024-10-25T09:15:35.021" v="9" actId="478"/>
          <ac:grpSpMkLst>
            <pc:docMk/>
            <pc:sldMk cId="0" sldId="256"/>
            <ac:grpSpMk id="122" creationId="{62A61EB1-5820-F8DF-A562-A8D3D8E5635B}"/>
          </ac:grpSpMkLst>
        </pc:grpChg>
        <pc:grpChg chg="del">
          <ac:chgData name="Suter Peter" userId="244b423d-5a03-4146-8356-6efb84030325" providerId="ADAL" clId="{F09FEA62-A4FC-45B5-B5BC-E0AF49662B3E}" dt="2024-10-25T09:15:59.942" v="24" actId="478"/>
          <ac:grpSpMkLst>
            <pc:docMk/>
            <pc:sldMk cId="0" sldId="256"/>
            <ac:grpSpMk id="125" creationId="{34AABE07-F15F-E6B7-589F-C9602024CDB2}"/>
          </ac:grpSpMkLst>
        </pc:grpChg>
        <pc:graphicFrameChg chg="add del">
          <ac:chgData name="Suter Peter" userId="244b423d-5a03-4146-8356-6efb84030325" providerId="ADAL" clId="{F09FEA62-A4FC-45B5-B5BC-E0AF49662B3E}" dt="2024-10-25T09:15:54.536" v="22" actId="478"/>
          <ac:graphicFrameMkLst>
            <pc:docMk/>
            <pc:sldMk cId="0" sldId="256"/>
            <ac:graphicFrameMk id="67" creationId="{00000000-0000-0000-0000-000000000000}"/>
          </ac:graphicFrameMkLst>
        </pc:graphicFrameChg>
      </pc:sldChg>
      <pc:sldChg chg="del">
        <pc:chgData name="Suter Peter" userId="244b423d-5a03-4146-8356-6efb84030325" providerId="ADAL" clId="{F09FEA62-A4FC-45B5-B5BC-E0AF49662B3E}" dt="2024-10-25T09:15:01.552" v="0" actId="47"/>
        <pc:sldMkLst>
          <pc:docMk/>
          <pc:sldMk cId="0" sldId="257"/>
        </pc:sldMkLst>
      </pc:sldChg>
      <pc:sldChg chg="del">
        <pc:chgData name="Suter Peter" userId="244b423d-5a03-4146-8356-6efb84030325" providerId="ADAL" clId="{F09FEA62-A4FC-45B5-B5BC-E0AF49662B3E}" dt="2024-10-25T09:16:18.989" v="26" actId="47"/>
        <pc:sldMkLst>
          <pc:docMk/>
          <pc:sldMk cId="3895327378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" name="Table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565144"/>
              </p:ext>
            </p:extLst>
          </p:nvPr>
        </p:nvGraphicFramePr>
        <p:xfrm>
          <a:off x="5520703" y="4154729"/>
          <a:ext cx="15001786" cy="9597271"/>
        </p:xfrm>
        <a:graphic>
          <a:graphicData uri="http://schemas.openxmlformats.org/drawingml/2006/table">
            <a:tbl>
              <a:tblPr/>
              <a:tblGrid>
                <a:gridCol w="21223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23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2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23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223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223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677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94708"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1857"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 dirty="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3620"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 dirty="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1857"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 dirty="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 dirty="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5383"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 dirty="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 dirty="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 dirty="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 dirty="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1857"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 dirty="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 dirty="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 dirty="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 dirty="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13620"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 dirty="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 dirty="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24369"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 dirty="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pSp>
        <p:nvGrpSpPr>
          <p:cNvPr id="2" name="Group 2"/>
          <p:cNvGrpSpPr/>
          <p:nvPr/>
        </p:nvGrpSpPr>
        <p:grpSpPr>
          <a:xfrm>
            <a:off x="2211982" y="4154729"/>
            <a:ext cx="2879297" cy="1137067"/>
            <a:chOff x="0" y="0"/>
            <a:chExt cx="2058183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058183" cy="812800"/>
            </a:xfrm>
            <a:custGeom>
              <a:avLst/>
              <a:gdLst/>
              <a:ahLst/>
              <a:cxnLst/>
              <a:rect l="l" t="t" r="r" b="b"/>
              <a:pathLst>
                <a:path w="2058183" h="812800">
                  <a:moveTo>
                    <a:pt x="0" y="0"/>
                  </a:moveTo>
                  <a:lnTo>
                    <a:pt x="2058183" y="0"/>
                  </a:lnTo>
                  <a:lnTo>
                    <a:pt x="2058183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0A5F5A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2058183" cy="850900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211982" y="5360167"/>
            <a:ext cx="2879297" cy="1137067"/>
            <a:chOff x="0" y="0"/>
            <a:chExt cx="2058183" cy="81280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058183" cy="812800"/>
            </a:xfrm>
            <a:custGeom>
              <a:avLst/>
              <a:gdLst/>
              <a:ahLst/>
              <a:cxnLst/>
              <a:rect l="l" t="t" r="r" b="b"/>
              <a:pathLst>
                <a:path w="2058183" h="812800">
                  <a:moveTo>
                    <a:pt x="0" y="0"/>
                  </a:moveTo>
                  <a:lnTo>
                    <a:pt x="2058183" y="0"/>
                  </a:lnTo>
                  <a:lnTo>
                    <a:pt x="2058183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B4D796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2058183" cy="850900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2211982" y="6568416"/>
            <a:ext cx="2879297" cy="1137067"/>
            <a:chOff x="0" y="0"/>
            <a:chExt cx="2058183" cy="812800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058183" cy="812800"/>
            </a:xfrm>
            <a:custGeom>
              <a:avLst/>
              <a:gdLst/>
              <a:ahLst/>
              <a:cxnLst/>
              <a:rect l="l" t="t" r="r" b="b"/>
              <a:pathLst>
                <a:path w="2058183" h="812800">
                  <a:moveTo>
                    <a:pt x="0" y="0"/>
                  </a:moveTo>
                  <a:lnTo>
                    <a:pt x="2058183" y="0"/>
                  </a:lnTo>
                  <a:lnTo>
                    <a:pt x="2058183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C7DFB0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2058183" cy="850900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2211982" y="7778422"/>
            <a:ext cx="2879297" cy="1137067"/>
            <a:chOff x="0" y="0"/>
            <a:chExt cx="2058183" cy="81280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2058183" cy="812800"/>
            </a:xfrm>
            <a:custGeom>
              <a:avLst/>
              <a:gdLst/>
              <a:ahLst/>
              <a:cxnLst/>
              <a:rect l="l" t="t" r="r" b="b"/>
              <a:pathLst>
                <a:path w="2058183" h="812800">
                  <a:moveTo>
                    <a:pt x="0" y="0"/>
                  </a:moveTo>
                  <a:lnTo>
                    <a:pt x="2058183" y="0"/>
                  </a:lnTo>
                  <a:lnTo>
                    <a:pt x="2058183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DBEACC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2058183" cy="850900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2211982" y="8988429"/>
            <a:ext cx="2879297" cy="1137067"/>
            <a:chOff x="0" y="0"/>
            <a:chExt cx="2058183" cy="812800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2058183" cy="812800"/>
            </a:xfrm>
            <a:custGeom>
              <a:avLst/>
              <a:gdLst/>
              <a:ahLst/>
              <a:cxnLst/>
              <a:rect l="l" t="t" r="r" b="b"/>
              <a:pathLst>
                <a:path w="2058183" h="812800">
                  <a:moveTo>
                    <a:pt x="0" y="0"/>
                  </a:moveTo>
                  <a:lnTo>
                    <a:pt x="2058183" y="0"/>
                  </a:lnTo>
                  <a:lnTo>
                    <a:pt x="2058183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2F0B2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0" y="-38100"/>
              <a:ext cx="2058183" cy="850900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2211982" y="10198436"/>
            <a:ext cx="2879297" cy="1135309"/>
            <a:chOff x="0" y="0"/>
            <a:chExt cx="2058183" cy="811543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2058183" cy="811543"/>
            </a:xfrm>
            <a:custGeom>
              <a:avLst/>
              <a:gdLst/>
              <a:ahLst/>
              <a:cxnLst/>
              <a:rect l="l" t="t" r="r" b="b"/>
              <a:pathLst>
                <a:path w="2058183" h="811543">
                  <a:moveTo>
                    <a:pt x="0" y="0"/>
                  </a:moveTo>
                  <a:lnTo>
                    <a:pt x="2058183" y="0"/>
                  </a:lnTo>
                  <a:lnTo>
                    <a:pt x="2058183" y="811543"/>
                  </a:lnTo>
                  <a:lnTo>
                    <a:pt x="0" y="811543"/>
                  </a:lnTo>
                  <a:close/>
                </a:path>
              </a:pathLst>
            </a:custGeom>
            <a:solidFill>
              <a:srgbClr val="F4C69C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-38100"/>
              <a:ext cx="2058183" cy="849643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1074915" y="4154729"/>
            <a:ext cx="1137067" cy="1137067"/>
            <a:chOff x="0" y="0"/>
            <a:chExt cx="812800" cy="812800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0A5F5A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grpSp>
        <p:nvGrpSpPr>
          <p:cNvPr id="23" name="Group 23"/>
          <p:cNvGrpSpPr/>
          <p:nvPr/>
        </p:nvGrpSpPr>
        <p:grpSpPr>
          <a:xfrm>
            <a:off x="1074915" y="5360167"/>
            <a:ext cx="1137067" cy="1137067"/>
            <a:chOff x="0" y="0"/>
            <a:chExt cx="812800" cy="812800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B4D796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25" name="TextBox 25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1074915" y="6568416"/>
            <a:ext cx="1137067" cy="1137067"/>
            <a:chOff x="0" y="0"/>
            <a:chExt cx="812800" cy="812800"/>
          </a:xfrm>
        </p:grpSpPr>
        <p:sp>
          <p:nvSpPr>
            <p:cNvPr id="27" name="Freeform 27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C7DFB0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28" name="TextBox 28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grpSp>
        <p:nvGrpSpPr>
          <p:cNvPr id="29" name="Group 29"/>
          <p:cNvGrpSpPr/>
          <p:nvPr/>
        </p:nvGrpSpPr>
        <p:grpSpPr>
          <a:xfrm>
            <a:off x="1074915" y="7776664"/>
            <a:ext cx="1137067" cy="1137067"/>
            <a:chOff x="0" y="0"/>
            <a:chExt cx="812800" cy="812800"/>
          </a:xfrm>
        </p:grpSpPr>
        <p:sp>
          <p:nvSpPr>
            <p:cNvPr id="30" name="Freeform 30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DBEACC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31" name="TextBox 31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grpSp>
        <p:nvGrpSpPr>
          <p:cNvPr id="32" name="Group 32"/>
          <p:cNvGrpSpPr/>
          <p:nvPr/>
        </p:nvGrpSpPr>
        <p:grpSpPr>
          <a:xfrm>
            <a:off x="1074915" y="8986671"/>
            <a:ext cx="1137067" cy="1137067"/>
            <a:chOff x="0" y="0"/>
            <a:chExt cx="812800" cy="812800"/>
          </a:xfrm>
        </p:grpSpPr>
        <p:sp>
          <p:nvSpPr>
            <p:cNvPr id="33" name="Freeform 3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2F0B2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34" name="TextBox 34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grpSp>
        <p:nvGrpSpPr>
          <p:cNvPr id="35" name="Group 35"/>
          <p:cNvGrpSpPr/>
          <p:nvPr/>
        </p:nvGrpSpPr>
        <p:grpSpPr>
          <a:xfrm>
            <a:off x="1074915" y="10196678"/>
            <a:ext cx="1137067" cy="1137067"/>
            <a:chOff x="0" y="0"/>
            <a:chExt cx="812800" cy="812800"/>
          </a:xfrm>
        </p:grpSpPr>
        <p:sp>
          <p:nvSpPr>
            <p:cNvPr id="36" name="Freeform 36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4C69C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37" name="TextBox 37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grpSp>
        <p:nvGrpSpPr>
          <p:cNvPr id="38" name="Group 38"/>
          <p:cNvGrpSpPr/>
          <p:nvPr/>
        </p:nvGrpSpPr>
        <p:grpSpPr>
          <a:xfrm>
            <a:off x="2211982" y="11406684"/>
            <a:ext cx="2879297" cy="1137067"/>
            <a:chOff x="0" y="0"/>
            <a:chExt cx="2058183" cy="812800"/>
          </a:xfrm>
        </p:grpSpPr>
        <p:sp>
          <p:nvSpPr>
            <p:cNvPr id="39" name="Freeform 39"/>
            <p:cNvSpPr/>
            <p:nvPr/>
          </p:nvSpPr>
          <p:spPr>
            <a:xfrm>
              <a:off x="0" y="0"/>
              <a:ext cx="2058183" cy="812800"/>
            </a:xfrm>
            <a:custGeom>
              <a:avLst/>
              <a:gdLst/>
              <a:ahLst/>
              <a:cxnLst/>
              <a:rect l="l" t="t" r="r" b="b"/>
              <a:pathLst>
                <a:path w="2058183" h="812800">
                  <a:moveTo>
                    <a:pt x="0" y="0"/>
                  </a:moveTo>
                  <a:lnTo>
                    <a:pt x="2058183" y="0"/>
                  </a:lnTo>
                  <a:lnTo>
                    <a:pt x="2058183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B97D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40" name="TextBox 40"/>
            <p:cNvSpPr txBox="1"/>
            <p:nvPr/>
          </p:nvSpPr>
          <p:spPr>
            <a:xfrm>
              <a:off x="0" y="-38100"/>
              <a:ext cx="2058183" cy="850900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grpSp>
        <p:nvGrpSpPr>
          <p:cNvPr id="41" name="Group 41"/>
          <p:cNvGrpSpPr/>
          <p:nvPr/>
        </p:nvGrpSpPr>
        <p:grpSpPr>
          <a:xfrm>
            <a:off x="2526473" y="12616691"/>
            <a:ext cx="2564805" cy="1135309"/>
            <a:chOff x="0" y="0"/>
            <a:chExt cx="1833378" cy="811543"/>
          </a:xfrm>
        </p:grpSpPr>
        <p:sp>
          <p:nvSpPr>
            <p:cNvPr id="42" name="Freeform 42"/>
            <p:cNvSpPr/>
            <p:nvPr/>
          </p:nvSpPr>
          <p:spPr>
            <a:xfrm>
              <a:off x="0" y="0"/>
              <a:ext cx="1833378" cy="811543"/>
            </a:xfrm>
            <a:custGeom>
              <a:avLst/>
              <a:gdLst/>
              <a:ahLst/>
              <a:cxnLst/>
              <a:rect l="l" t="t" r="r" b="b"/>
              <a:pathLst>
                <a:path w="1833378" h="811543">
                  <a:moveTo>
                    <a:pt x="0" y="0"/>
                  </a:moveTo>
                  <a:lnTo>
                    <a:pt x="1833378" y="0"/>
                  </a:lnTo>
                  <a:lnTo>
                    <a:pt x="1833378" y="811543"/>
                  </a:lnTo>
                  <a:lnTo>
                    <a:pt x="0" y="811543"/>
                  </a:lnTo>
                  <a:close/>
                </a:path>
              </a:pathLst>
            </a:custGeom>
            <a:solidFill>
              <a:srgbClr val="9B233C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43" name="TextBox 43"/>
            <p:cNvSpPr txBox="1"/>
            <p:nvPr/>
          </p:nvSpPr>
          <p:spPr>
            <a:xfrm>
              <a:off x="0" y="-38100"/>
              <a:ext cx="1833378" cy="849643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grpSp>
        <p:nvGrpSpPr>
          <p:cNvPr id="44" name="Group 44"/>
          <p:cNvGrpSpPr/>
          <p:nvPr/>
        </p:nvGrpSpPr>
        <p:grpSpPr>
          <a:xfrm>
            <a:off x="1054977" y="11404926"/>
            <a:ext cx="1157004" cy="1137067"/>
            <a:chOff x="0" y="0"/>
            <a:chExt cx="827051" cy="812800"/>
          </a:xfrm>
        </p:grpSpPr>
        <p:sp>
          <p:nvSpPr>
            <p:cNvPr id="45" name="Freeform 45"/>
            <p:cNvSpPr/>
            <p:nvPr/>
          </p:nvSpPr>
          <p:spPr>
            <a:xfrm>
              <a:off x="0" y="0"/>
              <a:ext cx="827051" cy="812800"/>
            </a:xfrm>
            <a:custGeom>
              <a:avLst/>
              <a:gdLst/>
              <a:ahLst/>
              <a:cxnLst/>
              <a:rect l="l" t="t" r="r" b="b"/>
              <a:pathLst>
                <a:path w="827051" h="812800">
                  <a:moveTo>
                    <a:pt x="0" y="0"/>
                  </a:moveTo>
                  <a:lnTo>
                    <a:pt x="827051" y="0"/>
                  </a:lnTo>
                  <a:lnTo>
                    <a:pt x="827051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B97D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46" name="TextBox 46"/>
            <p:cNvSpPr txBox="1"/>
            <p:nvPr/>
          </p:nvSpPr>
          <p:spPr>
            <a:xfrm>
              <a:off x="0" y="-38100"/>
              <a:ext cx="827051" cy="850900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grpSp>
        <p:nvGrpSpPr>
          <p:cNvPr id="47" name="Group 47"/>
          <p:cNvGrpSpPr/>
          <p:nvPr/>
        </p:nvGrpSpPr>
        <p:grpSpPr>
          <a:xfrm>
            <a:off x="1054977" y="12614933"/>
            <a:ext cx="1177873" cy="1137067"/>
            <a:chOff x="0" y="0"/>
            <a:chExt cx="841969" cy="812800"/>
          </a:xfrm>
        </p:grpSpPr>
        <p:sp>
          <p:nvSpPr>
            <p:cNvPr id="48" name="Freeform 48"/>
            <p:cNvSpPr/>
            <p:nvPr/>
          </p:nvSpPr>
          <p:spPr>
            <a:xfrm>
              <a:off x="0" y="0"/>
              <a:ext cx="841969" cy="812800"/>
            </a:xfrm>
            <a:custGeom>
              <a:avLst/>
              <a:gdLst/>
              <a:ahLst/>
              <a:cxnLst/>
              <a:rect l="l" t="t" r="r" b="b"/>
              <a:pathLst>
                <a:path w="841969" h="812800">
                  <a:moveTo>
                    <a:pt x="0" y="0"/>
                  </a:moveTo>
                  <a:lnTo>
                    <a:pt x="841969" y="0"/>
                  </a:lnTo>
                  <a:lnTo>
                    <a:pt x="841969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9B233C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49" name="TextBox 49"/>
            <p:cNvSpPr txBox="1"/>
            <p:nvPr/>
          </p:nvSpPr>
          <p:spPr>
            <a:xfrm>
              <a:off x="0" y="-38100"/>
              <a:ext cx="841969" cy="850900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sp>
        <p:nvSpPr>
          <p:cNvPr id="50" name="Freeform 50"/>
          <p:cNvSpPr/>
          <p:nvPr/>
        </p:nvSpPr>
        <p:spPr>
          <a:xfrm>
            <a:off x="1435150" y="7909968"/>
            <a:ext cx="416596" cy="873977"/>
          </a:xfrm>
          <a:custGeom>
            <a:avLst/>
            <a:gdLst/>
            <a:ahLst/>
            <a:cxnLst/>
            <a:rect l="l" t="t" r="r" b="b"/>
            <a:pathLst>
              <a:path w="416596" h="873977">
                <a:moveTo>
                  <a:pt x="0" y="0"/>
                </a:moveTo>
                <a:lnTo>
                  <a:pt x="416596" y="0"/>
                </a:lnTo>
                <a:lnTo>
                  <a:pt x="416596" y="873976"/>
                </a:lnTo>
                <a:lnTo>
                  <a:pt x="0" y="8739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CH"/>
          </a:p>
        </p:txBody>
      </p:sp>
      <p:sp>
        <p:nvSpPr>
          <p:cNvPr id="51" name="Freeform 51"/>
          <p:cNvSpPr/>
          <p:nvPr/>
        </p:nvSpPr>
        <p:spPr>
          <a:xfrm>
            <a:off x="1211738" y="5488890"/>
            <a:ext cx="823546" cy="879622"/>
          </a:xfrm>
          <a:custGeom>
            <a:avLst/>
            <a:gdLst/>
            <a:ahLst/>
            <a:cxnLst/>
            <a:rect l="l" t="t" r="r" b="b"/>
            <a:pathLst>
              <a:path w="823546" h="879622">
                <a:moveTo>
                  <a:pt x="0" y="0"/>
                </a:moveTo>
                <a:lnTo>
                  <a:pt x="823546" y="0"/>
                </a:lnTo>
                <a:lnTo>
                  <a:pt x="823546" y="879622"/>
                </a:lnTo>
                <a:lnTo>
                  <a:pt x="0" y="87962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CH"/>
          </a:p>
        </p:txBody>
      </p:sp>
      <p:sp>
        <p:nvSpPr>
          <p:cNvPr id="52" name="Freeform 52"/>
          <p:cNvSpPr/>
          <p:nvPr/>
        </p:nvSpPr>
        <p:spPr>
          <a:xfrm>
            <a:off x="1270541" y="4290359"/>
            <a:ext cx="806724" cy="869784"/>
          </a:xfrm>
          <a:custGeom>
            <a:avLst/>
            <a:gdLst/>
            <a:ahLst/>
            <a:cxnLst/>
            <a:rect l="l" t="t" r="r" b="b"/>
            <a:pathLst>
              <a:path w="806724" h="869784">
                <a:moveTo>
                  <a:pt x="0" y="0"/>
                </a:moveTo>
                <a:lnTo>
                  <a:pt x="806725" y="0"/>
                </a:lnTo>
                <a:lnTo>
                  <a:pt x="806725" y="869783"/>
                </a:lnTo>
                <a:lnTo>
                  <a:pt x="0" y="86978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CH"/>
          </a:p>
        </p:txBody>
      </p:sp>
      <p:sp>
        <p:nvSpPr>
          <p:cNvPr id="53" name="Freeform 53"/>
          <p:cNvSpPr/>
          <p:nvPr/>
        </p:nvSpPr>
        <p:spPr>
          <a:xfrm flipH="1">
            <a:off x="1211738" y="10394374"/>
            <a:ext cx="845591" cy="756804"/>
          </a:xfrm>
          <a:custGeom>
            <a:avLst/>
            <a:gdLst/>
            <a:ahLst/>
            <a:cxnLst/>
            <a:rect l="l" t="t" r="r" b="b"/>
            <a:pathLst>
              <a:path w="845591" h="756804">
                <a:moveTo>
                  <a:pt x="845590" y="0"/>
                </a:moveTo>
                <a:lnTo>
                  <a:pt x="0" y="0"/>
                </a:lnTo>
                <a:lnTo>
                  <a:pt x="0" y="756803"/>
                </a:lnTo>
                <a:lnTo>
                  <a:pt x="845590" y="756803"/>
                </a:lnTo>
                <a:lnTo>
                  <a:pt x="84559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CH"/>
          </a:p>
        </p:txBody>
      </p:sp>
      <p:sp>
        <p:nvSpPr>
          <p:cNvPr id="54" name="Freeform 54"/>
          <p:cNvSpPr/>
          <p:nvPr/>
        </p:nvSpPr>
        <p:spPr>
          <a:xfrm flipH="1">
            <a:off x="1139072" y="12911866"/>
            <a:ext cx="928792" cy="693111"/>
          </a:xfrm>
          <a:custGeom>
            <a:avLst/>
            <a:gdLst/>
            <a:ahLst/>
            <a:cxnLst/>
            <a:rect l="l" t="t" r="r" b="b"/>
            <a:pathLst>
              <a:path w="928792" h="693111">
                <a:moveTo>
                  <a:pt x="928792" y="0"/>
                </a:moveTo>
                <a:lnTo>
                  <a:pt x="0" y="0"/>
                </a:lnTo>
                <a:lnTo>
                  <a:pt x="0" y="693111"/>
                </a:lnTo>
                <a:lnTo>
                  <a:pt x="928792" y="693111"/>
                </a:lnTo>
                <a:lnTo>
                  <a:pt x="928792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CH"/>
          </a:p>
        </p:txBody>
      </p:sp>
      <p:grpSp>
        <p:nvGrpSpPr>
          <p:cNvPr id="55" name="Group 55"/>
          <p:cNvGrpSpPr/>
          <p:nvPr/>
        </p:nvGrpSpPr>
        <p:grpSpPr>
          <a:xfrm rot="-5400000">
            <a:off x="-3240598" y="7391492"/>
            <a:ext cx="11213376" cy="1507639"/>
            <a:chOff x="0" y="0"/>
            <a:chExt cx="3878829" cy="521509"/>
          </a:xfrm>
        </p:grpSpPr>
        <p:sp>
          <p:nvSpPr>
            <p:cNvPr id="56" name="Freeform 56"/>
            <p:cNvSpPr/>
            <p:nvPr/>
          </p:nvSpPr>
          <p:spPr>
            <a:xfrm>
              <a:off x="0" y="0"/>
              <a:ext cx="3878829" cy="521509"/>
            </a:xfrm>
            <a:custGeom>
              <a:avLst/>
              <a:gdLst/>
              <a:ahLst/>
              <a:cxnLst/>
              <a:rect l="l" t="t" r="r" b="b"/>
              <a:pathLst>
                <a:path w="3878829" h="521509">
                  <a:moveTo>
                    <a:pt x="3878829" y="260754"/>
                  </a:moveTo>
                  <a:lnTo>
                    <a:pt x="3472429" y="0"/>
                  </a:lnTo>
                  <a:lnTo>
                    <a:pt x="3472429" y="203200"/>
                  </a:lnTo>
                  <a:lnTo>
                    <a:pt x="0" y="203200"/>
                  </a:lnTo>
                  <a:lnTo>
                    <a:pt x="0" y="318309"/>
                  </a:lnTo>
                  <a:lnTo>
                    <a:pt x="3472429" y="318309"/>
                  </a:lnTo>
                  <a:lnTo>
                    <a:pt x="3472429" y="521509"/>
                  </a:lnTo>
                  <a:lnTo>
                    <a:pt x="3878829" y="260754"/>
                  </a:lnTo>
                  <a:close/>
                </a:path>
              </a:pathLst>
            </a:custGeom>
            <a:solidFill>
              <a:srgbClr val="D3C9D3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57" name="TextBox 57"/>
            <p:cNvSpPr txBox="1"/>
            <p:nvPr/>
          </p:nvSpPr>
          <p:spPr>
            <a:xfrm>
              <a:off x="0" y="155575"/>
              <a:ext cx="3777229" cy="16273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993"/>
                </a:lnSpc>
              </a:pPr>
              <a:endParaRPr/>
            </a:p>
          </p:txBody>
        </p:sp>
      </p:grpSp>
      <p:sp>
        <p:nvSpPr>
          <p:cNvPr id="58" name="AutoShape 58"/>
          <p:cNvSpPr/>
          <p:nvPr/>
        </p:nvSpPr>
        <p:spPr>
          <a:xfrm>
            <a:off x="6574089" y="2353761"/>
            <a:ext cx="4895872" cy="0"/>
          </a:xfrm>
          <a:prstGeom prst="line">
            <a:avLst/>
          </a:prstGeom>
          <a:ln w="1905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de-CH"/>
          </a:p>
        </p:txBody>
      </p:sp>
      <p:sp>
        <p:nvSpPr>
          <p:cNvPr id="59" name="AutoShape 59"/>
          <p:cNvSpPr/>
          <p:nvPr/>
        </p:nvSpPr>
        <p:spPr>
          <a:xfrm>
            <a:off x="14707734" y="2344236"/>
            <a:ext cx="1987172" cy="0"/>
          </a:xfrm>
          <a:prstGeom prst="line">
            <a:avLst/>
          </a:prstGeom>
          <a:ln w="1905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de-CH"/>
          </a:p>
        </p:txBody>
      </p:sp>
      <p:sp>
        <p:nvSpPr>
          <p:cNvPr id="60" name="Freeform 60"/>
          <p:cNvSpPr/>
          <p:nvPr/>
        </p:nvSpPr>
        <p:spPr>
          <a:xfrm>
            <a:off x="1352103" y="6639597"/>
            <a:ext cx="502730" cy="932421"/>
          </a:xfrm>
          <a:custGeom>
            <a:avLst/>
            <a:gdLst/>
            <a:ahLst/>
            <a:cxnLst/>
            <a:rect l="l" t="t" r="r" b="b"/>
            <a:pathLst>
              <a:path w="502730" h="932421">
                <a:moveTo>
                  <a:pt x="0" y="0"/>
                </a:moveTo>
                <a:lnTo>
                  <a:pt x="502730" y="0"/>
                </a:lnTo>
                <a:lnTo>
                  <a:pt x="502730" y="932421"/>
                </a:lnTo>
                <a:lnTo>
                  <a:pt x="0" y="932421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CH"/>
          </a:p>
        </p:txBody>
      </p:sp>
      <p:sp>
        <p:nvSpPr>
          <p:cNvPr id="61" name="Freeform 61"/>
          <p:cNvSpPr/>
          <p:nvPr/>
        </p:nvSpPr>
        <p:spPr>
          <a:xfrm rot="386405" flipH="1">
            <a:off x="1315687" y="11562237"/>
            <a:ext cx="615648" cy="494571"/>
          </a:xfrm>
          <a:custGeom>
            <a:avLst/>
            <a:gdLst/>
            <a:ahLst/>
            <a:cxnLst/>
            <a:rect l="l" t="t" r="r" b="b"/>
            <a:pathLst>
              <a:path w="615648" h="494571">
                <a:moveTo>
                  <a:pt x="615648" y="0"/>
                </a:moveTo>
                <a:lnTo>
                  <a:pt x="0" y="0"/>
                </a:lnTo>
                <a:lnTo>
                  <a:pt x="0" y="494571"/>
                </a:lnTo>
                <a:lnTo>
                  <a:pt x="615648" y="494571"/>
                </a:lnTo>
                <a:lnTo>
                  <a:pt x="615648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CH"/>
          </a:p>
        </p:txBody>
      </p:sp>
      <p:sp>
        <p:nvSpPr>
          <p:cNvPr id="62" name="Freeform 62"/>
          <p:cNvSpPr/>
          <p:nvPr/>
        </p:nvSpPr>
        <p:spPr>
          <a:xfrm>
            <a:off x="1162316" y="11778486"/>
            <a:ext cx="922389" cy="576493"/>
          </a:xfrm>
          <a:custGeom>
            <a:avLst/>
            <a:gdLst/>
            <a:ahLst/>
            <a:cxnLst/>
            <a:rect l="l" t="t" r="r" b="b"/>
            <a:pathLst>
              <a:path w="922389" h="576493">
                <a:moveTo>
                  <a:pt x="0" y="0"/>
                </a:moveTo>
                <a:lnTo>
                  <a:pt x="922390" y="0"/>
                </a:lnTo>
                <a:lnTo>
                  <a:pt x="922390" y="576493"/>
                </a:lnTo>
                <a:lnTo>
                  <a:pt x="0" y="576493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CH"/>
          </a:p>
        </p:txBody>
      </p:sp>
      <p:sp>
        <p:nvSpPr>
          <p:cNvPr id="64" name="Freeform 64"/>
          <p:cNvSpPr/>
          <p:nvPr/>
        </p:nvSpPr>
        <p:spPr>
          <a:xfrm flipH="1">
            <a:off x="1220653" y="9189957"/>
            <a:ext cx="845591" cy="756804"/>
          </a:xfrm>
          <a:custGeom>
            <a:avLst/>
            <a:gdLst/>
            <a:ahLst/>
            <a:cxnLst/>
            <a:rect l="l" t="t" r="r" b="b"/>
            <a:pathLst>
              <a:path w="845591" h="756804">
                <a:moveTo>
                  <a:pt x="845590" y="0"/>
                </a:moveTo>
                <a:lnTo>
                  <a:pt x="0" y="0"/>
                </a:lnTo>
                <a:lnTo>
                  <a:pt x="0" y="756803"/>
                </a:lnTo>
                <a:lnTo>
                  <a:pt x="845590" y="756803"/>
                </a:lnTo>
                <a:lnTo>
                  <a:pt x="84559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CH"/>
          </a:p>
        </p:txBody>
      </p:sp>
      <p:sp>
        <p:nvSpPr>
          <p:cNvPr id="65" name="Freeform 65"/>
          <p:cNvSpPr/>
          <p:nvPr/>
        </p:nvSpPr>
        <p:spPr>
          <a:xfrm rot="-7279851" flipH="1">
            <a:off x="1801309" y="9039406"/>
            <a:ext cx="262042" cy="495268"/>
          </a:xfrm>
          <a:custGeom>
            <a:avLst/>
            <a:gdLst/>
            <a:ahLst/>
            <a:cxnLst/>
            <a:rect l="l" t="t" r="r" b="b"/>
            <a:pathLst>
              <a:path w="262042" h="495268">
                <a:moveTo>
                  <a:pt x="262042" y="0"/>
                </a:moveTo>
                <a:lnTo>
                  <a:pt x="0" y="0"/>
                </a:lnTo>
                <a:lnTo>
                  <a:pt x="0" y="495268"/>
                </a:lnTo>
                <a:lnTo>
                  <a:pt x="262042" y="495268"/>
                </a:lnTo>
                <a:lnTo>
                  <a:pt x="262042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CH"/>
          </a:p>
        </p:txBody>
      </p:sp>
      <p:sp>
        <p:nvSpPr>
          <p:cNvPr id="66" name="Freeform 66"/>
          <p:cNvSpPr/>
          <p:nvPr/>
        </p:nvSpPr>
        <p:spPr>
          <a:xfrm>
            <a:off x="18629409" y="14018700"/>
            <a:ext cx="1893078" cy="456497"/>
          </a:xfrm>
          <a:custGeom>
            <a:avLst/>
            <a:gdLst/>
            <a:ahLst/>
            <a:cxnLst/>
            <a:rect l="l" t="t" r="r" b="b"/>
            <a:pathLst>
              <a:path w="1893078" h="456497">
                <a:moveTo>
                  <a:pt x="0" y="0"/>
                </a:moveTo>
                <a:lnTo>
                  <a:pt x="1893078" y="0"/>
                </a:lnTo>
                <a:lnTo>
                  <a:pt x="1893078" y="456497"/>
                </a:lnTo>
                <a:lnTo>
                  <a:pt x="0" y="456497"/>
                </a:lnTo>
                <a:lnTo>
                  <a:pt x="0" y="0"/>
                </a:lnTo>
                <a:close/>
              </a:path>
            </a:pathLst>
          </a:custGeom>
          <a:blipFill>
            <a:blip r:embed="rId20"/>
            <a:stretch>
              <a:fillRect/>
            </a:stretch>
          </a:blipFill>
        </p:spPr>
        <p:txBody>
          <a:bodyPr/>
          <a:lstStyle/>
          <a:p>
            <a:endParaRPr lang="de-CH"/>
          </a:p>
        </p:txBody>
      </p:sp>
      <p:sp>
        <p:nvSpPr>
          <p:cNvPr id="68" name="TextBox 68"/>
          <p:cNvSpPr txBox="1"/>
          <p:nvPr/>
        </p:nvSpPr>
        <p:spPr>
          <a:xfrm>
            <a:off x="971519" y="860084"/>
            <a:ext cx="6323296" cy="7518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600"/>
              </a:lnSpc>
            </a:pPr>
            <a:r>
              <a:rPr lang="en-US" sz="5600" b="1" spc="-140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Piano di mobilità</a:t>
            </a:r>
          </a:p>
        </p:txBody>
      </p:sp>
      <p:sp>
        <p:nvSpPr>
          <p:cNvPr id="69" name="TextBox 69"/>
          <p:cNvSpPr txBox="1"/>
          <p:nvPr/>
        </p:nvSpPr>
        <p:spPr>
          <a:xfrm>
            <a:off x="2696751" y="4280033"/>
            <a:ext cx="2093336" cy="3397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796"/>
              </a:lnSpc>
            </a:pPr>
            <a:r>
              <a:rPr lang="en-US" sz="1997" b="1">
                <a:solidFill>
                  <a:srgbClr val="FFFFFF"/>
                </a:solidFill>
                <a:latin typeface="Archivo Bold"/>
                <a:ea typeface="Archivo Bold"/>
                <a:cs typeface="Archivo Bold"/>
                <a:sym typeface="Archivo Bold"/>
              </a:rPr>
              <a:t>Scale a piedi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2696751" y="5488258"/>
            <a:ext cx="2093336" cy="103688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796"/>
              </a:lnSpc>
            </a:pPr>
            <a:r>
              <a:rPr lang="en-US" sz="1997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Camminare nel corridoio</a:t>
            </a:r>
          </a:p>
          <a:p>
            <a:pPr algn="l">
              <a:lnSpc>
                <a:spcPts val="2796"/>
              </a:lnSpc>
            </a:pPr>
            <a:endParaRPr lang="en-US" sz="1997" b="1">
              <a:solidFill>
                <a:srgbClr val="644164"/>
              </a:solidFill>
              <a:latin typeface="Archivo Bold"/>
              <a:ea typeface="Archivo Bold"/>
              <a:cs typeface="Archivo Bold"/>
              <a:sym typeface="Archivo Bold"/>
            </a:endParaRPr>
          </a:p>
        </p:txBody>
      </p:sp>
      <p:sp>
        <p:nvSpPr>
          <p:cNvPr id="71" name="TextBox 71"/>
          <p:cNvSpPr txBox="1"/>
          <p:nvPr/>
        </p:nvSpPr>
        <p:spPr>
          <a:xfrm>
            <a:off x="2696751" y="7905508"/>
            <a:ext cx="2394527" cy="6870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796"/>
              </a:lnSpc>
            </a:pPr>
            <a:r>
              <a:rPr lang="en-US" sz="1997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Stare in piedi</a:t>
            </a:r>
          </a:p>
          <a:p>
            <a:pPr algn="l">
              <a:lnSpc>
                <a:spcPts val="2796"/>
              </a:lnSpc>
            </a:pPr>
            <a:endParaRPr lang="en-US" sz="1997" b="1">
              <a:solidFill>
                <a:srgbClr val="644164"/>
              </a:solidFill>
              <a:latin typeface="Archivo Bold"/>
              <a:ea typeface="Archivo Bold"/>
              <a:cs typeface="Archivo Bold"/>
              <a:sym typeface="Archivo Bold"/>
            </a:endParaRPr>
          </a:p>
        </p:txBody>
      </p:sp>
      <p:sp>
        <p:nvSpPr>
          <p:cNvPr id="72" name="TextBox 72"/>
          <p:cNvSpPr txBox="1"/>
          <p:nvPr/>
        </p:nvSpPr>
        <p:spPr>
          <a:xfrm>
            <a:off x="2696751" y="9091813"/>
            <a:ext cx="2093336" cy="103688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796"/>
              </a:lnSpc>
            </a:pPr>
            <a:r>
              <a:rPr lang="en-US" sz="1997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Mobilitazione in posizione seduta</a:t>
            </a:r>
          </a:p>
          <a:p>
            <a:pPr algn="l">
              <a:lnSpc>
                <a:spcPts val="2796"/>
              </a:lnSpc>
            </a:pPr>
            <a:endParaRPr lang="en-US" sz="1997" b="1">
              <a:solidFill>
                <a:srgbClr val="644164"/>
              </a:solidFill>
              <a:latin typeface="Archivo Bold"/>
              <a:ea typeface="Archivo Bold"/>
              <a:cs typeface="Archivo Bold"/>
              <a:sym typeface="Archivo Bold"/>
            </a:endParaRPr>
          </a:p>
        </p:txBody>
      </p:sp>
      <p:sp>
        <p:nvSpPr>
          <p:cNvPr id="73" name="TextBox 73"/>
          <p:cNvSpPr txBox="1"/>
          <p:nvPr/>
        </p:nvSpPr>
        <p:spPr>
          <a:xfrm>
            <a:off x="2696751" y="10325521"/>
            <a:ext cx="2394527" cy="6870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796"/>
              </a:lnSpc>
            </a:pPr>
            <a:r>
              <a:rPr lang="en-US" sz="1997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Mobilitazione sul bordo del letto</a:t>
            </a:r>
          </a:p>
        </p:txBody>
      </p:sp>
      <p:sp>
        <p:nvSpPr>
          <p:cNvPr id="74" name="TextBox 74"/>
          <p:cNvSpPr txBox="1"/>
          <p:nvPr/>
        </p:nvSpPr>
        <p:spPr>
          <a:xfrm>
            <a:off x="2676814" y="11514720"/>
            <a:ext cx="2113273" cy="6870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796"/>
              </a:lnSpc>
            </a:pPr>
            <a:r>
              <a:rPr lang="en-US" sz="1997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Movimento attivo a letto</a:t>
            </a:r>
          </a:p>
        </p:txBody>
      </p:sp>
      <p:sp>
        <p:nvSpPr>
          <p:cNvPr id="75" name="TextBox 75"/>
          <p:cNvSpPr txBox="1"/>
          <p:nvPr/>
        </p:nvSpPr>
        <p:spPr>
          <a:xfrm>
            <a:off x="2676814" y="12743777"/>
            <a:ext cx="2113273" cy="6870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796"/>
              </a:lnSpc>
            </a:pPr>
            <a:r>
              <a:rPr lang="en-US" sz="1997" b="1">
                <a:solidFill>
                  <a:srgbClr val="FFFFFF"/>
                </a:solidFill>
                <a:latin typeface="Archivo Bold"/>
                <a:ea typeface="Archivo Bold"/>
                <a:cs typeface="Archivo Bold"/>
                <a:sym typeface="Archivo Bold"/>
              </a:rPr>
              <a:t>Sdraiati a letto</a:t>
            </a:r>
          </a:p>
          <a:p>
            <a:pPr algn="l">
              <a:lnSpc>
                <a:spcPts val="2796"/>
              </a:lnSpc>
            </a:pPr>
            <a:endParaRPr lang="en-US" sz="1997" b="1">
              <a:solidFill>
                <a:srgbClr val="FFFFFF"/>
              </a:solidFill>
              <a:latin typeface="Archivo Bold"/>
              <a:ea typeface="Archivo Bold"/>
              <a:cs typeface="Archivo Bold"/>
              <a:sym typeface="Archivo Bold"/>
            </a:endParaRPr>
          </a:p>
        </p:txBody>
      </p:sp>
      <p:sp>
        <p:nvSpPr>
          <p:cNvPr id="76" name="TextBox 76"/>
          <p:cNvSpPr txBox="1"/>
          <p:nvPr/>
        </p:nvSpPr>
        <p:spPr>
          <a:xfrm>
            <a:off x="5520703" y="1970906"/>
            <a:ext cx="914475" cy="4234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639"/>
              </a:lnSpc>
            </a:pPr>
            <a:r>
              <a:rPr lang="en-US" sz="2599">
                <a:solidFill>
                  <a:srgbClr val="644164"/>
                </a:solidFill>
                <a:latin typeface="Archivo"/>
                <a:ea typeface="Archivo"/>
                <a:cs typeface="Archivo"/>
                <a:sym typeface="Archivo"/>
              </a:rPr>
              <a:t>Nome</a:t>
            </a:r>
          </a:p>
        </p:txBody>
      </p:sp>
      <p:sp>
        <p:nvSpPr>
          <p:cNvPr id="77" name="TextBox 77"/>
          <p:cNvSpPr txBox="1"/>
          <p:nvPr/>
        </p:nvSpPr>
        <p:spPr>
          <a:xfrm>
            <a:off x="11828836" y="1986600"/>
            <a:ext cx="2806898" cy="4578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639"/>
              </a:lnSpc>
            </a:pPr>
            <a:r>
              <a:rPr lang="en-US" sz="2599">
                <a:solidFill>
                  <a:srgbClr val="644164"/>
                </a:solidFill>
                <a:latin typeface="Archivo"/>
                <a:ea typeface="Archivo"/>
                <a:cs typeface="Archivo"/>
                <a:sym typeface="Archivo"/>
              </a:rPr>
              <a:t>Numero di camera </a:t>
            </a:r>
          </a:p>
        </p:txBody>
      </p:sp>
      <p:sp>
        <p:nvSpPr>
          <p:cNvPr id="78" name="TextBox 78"/>
          <p:cNvSpPr txBox="1"/>
          <p:nvPr/>
        </p:nvSpPr>
        <p:spPr>
          <a:xfrm>
            <a:off x="18629409" y="14492629"/>
            <a:ext cx="1470868" cy="2582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040"/>
              </a:lnSpc>
            </a:pPr>
            <a:r>
              <a:rPr lang="en-US" sz="1457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Hospital in Motion</a:t>
            </a:r>
          </a:p>
        </p:txBody>
      </p:sp>
      <p:sp>
        <p:nvSpPr>
          <p:cNvPr id="79" name="TextBox 79"/>
          <p:cNvSpPr txBox="1"/>
          <p:nvPr/>
        </p:nvSpPr>
        <p:spPr>
          <a:xfrm>
            <a:off x="2696751" y="6696623"/>
            <a:ext cx="2394527" cy="103688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796"/>
              </a:lnSpc>
            </a:pPr>
            <a:r>
              <a:rPr lang="en-US" sz="1997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Camminare nella stanza</a:t>
            </a:r>
          </a:p>
          <a:p>
            <a:pPr algn="l">
              <a:lnSpc>
                <a:spcPts val="2796"/>
              </a:lnSpc>
            </a:pPr>
            <a:endParaRPr lang="en-US" sz="1997" b="1">
              <a:solidFill>
                <a:srgbClr val="644164"/>
              </a:solidFill>
              <a:latin typeface="Archivo Bold"/>
              <a:ea typeface="Archivo Bold"/>
              <a:cs typeface="Archivo Bold"/>
              <a:sym typeface="Archivo Bold"/>
            </a:endParaRPr>
          </a:p>
        </p:txBody>
      </p:sp>
      <p:sp>
        <p:nvSpPr>
          <p:cNvPr id="80" name="TextBox 80"/>
          <p:cNvSpPr txBox="1"/>
          <p:nvPr/>
        </p:nvSpPr>
        <p:spPr>
          <a:xfrm>
            <a:off x="10687238" y="7333305"/>
            <a:ext cx="9525" cy="4057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359"/>
              </a:lnSpc>
            </a:pPr>
            <a:endParaRPr/>
          </a:p>
        </p:txBody>
      </p:sp>
      <p:sp>
        <p:nvSpPr>
          <p:cNvPr id="81" name="TextBox 81"/>
          <p:cNvSpPr txBox="1"/>
          <p:nvPr/>
        </p:nvSpPr>
        <p:spPr>
          <a:xfrm>
            <a:off x="2295471" y="12715202"/>
            <a:ext cx="141238" cy="3492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1</a:t>
            </a:r>
          </a:p>
        </p:txBody>
      </p:sp>
      <p:sp>
        <p:nvSpPr>
          <p:cNvPr id="82" name="TextBox 82"/>
          <p:cNvSpPr txBox="1"/>
          <p:nvPr/>
        </p:nvSpPr>
        <p:spPr>
          <a:xfrm>
            <a:off x="2295471" y="11514720"/>
            <a:ext cx="141238" cy="3492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2</a:t>
            </a:r>
          </a:p>
        </p:txBody>
      </p:sp>
      <p:sp>
        <p:nvSpPr>
          <p:cNvPr id="83" name="TextBox 83"/>
          <p:cNvSpPr txBox="1"/>
          <p:nvPr/>
        </p:nvSpPr>
        <p:spPr>
          <a:xfrm>
            <a:off x="2295471" y="10306471"/>
            <a:ext cx="141238" cy="3492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3</a:t>
            </a:r>
          </a:p>
        </p:txBody>
      </p:sp>
      <p:sp>
        <p:nvSpPr>
          <p:cNvPr id="84" name="TextBox 84"/>
          <p:cNvSpPr txBox="1"/>
          <p:nvPr/>
        </p:nvSpPr>
        <p:spPr>
          <a:xfrm>
            <a:off x="2295471" y="9082288"/>
            <a:ext cx="141238" cy="3492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4</a:t>
            </a:r>
          </a:p>
        </p:txBody>
      </p:sp>
      <p:sp>
        <p:nvSpPr>
          <p:cNvPr id="85" name="TextBox 85"/>
          <p:cNvSpPr txBox="1"/>
          <p:nvPr/>
        </p:nvSpPr>
        <p:spPr>
          <a:xfrm>
            <a:off x="2295471" y="7886458"/>
            <a:ext cx="141238" cy="3492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5</a:t>
            </a:r>
          </a:p>
        </p:txBody>
      </p:sp>
      <p:sp>
        <p:nvSpPr>
          <p:cNvPr id="86" name="TextBox 86"/>
          <p:cNvSpPr txBox="1"/>
          <p:nvPr/>
        </p:nvSpPr>
        <p:spPr>
          <a:xfrm>
            <a:off x="2295471" y="6678210"/>
            <a:ext cx="141238" cy="3492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6</a:t>
            </a:r>
          </a:p>
        </p:txBody>
      </p:sp>
      <p:sp>
        <p:nvSpPr>
          <p:cNvPr id="87" name="TextBox 87"/>
          <p:cNvSpPr txBox="1"/>
          <p:nvPr/>
        </p:nvSpPr>
        <p:spPr>
          <a:xfrm>
            <a:off x="2295471" y="5477475"/>
            <a:ext cx="141238" cy="3492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7</a:t>
            </a:r>
          </a:p>
        </p:txBody>
      </p:sp>
      <p:sp>
        <p:nvSpPr>
          <p:cNvPr id="88" name="TextBox 88"/>
          <p:cNvSpPr txBox="1"/>
          <p:nvPr/>
        </p:nvSpPr>
        <p:spPr>
          <a:xfrm>
            <a:off x="2295471" y="4267968"/>
            <a:ext cx="141238" cy="3492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8</a:t>
            </a:r>
          </a:p>
        </p:txBody>
      </p:sp>
      <p:sp>
        <p:nvSpPr>
          <p:cNvPr id="89" name="TextBox 89"/>
          <p:cNvSpPr txBox="1"/>
          <p:nvPr/>
        </p:nvSpPr>
        <p:spPr>
          <a:xfrm>
            <a:off x="2676814" y="14108577"/>
            <a:ext cx="6224290" cy="9239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400"/>
              </a:lnSpc>
            </a:pPr>
            <a:r>
              <a:rPr lang="en-US" sz="2000" b="1">
                <a:solidFill>
                  <a:srgbClr val="000000"/>
                </a:solidFill>
                <a:latin typeface="Archivo Bold"/>
                <a:ea typeface="Archivo Bold"/>
                <a:cs typeface="Archivo Bold"/>
                <a:sym typeface="Archivo Bold"/>
              </a:rPr>
              <a:t>Obiettivo giornaliero: </a:t>
            </a:r>
            <a:r>
              <a:rPr lang="en-US" sz="200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Cerchiare con la penna</a:t>
            </a:r>
          </a:p>
          <a:p>
            <a:pPr algn="l">
              <a:lnSpc>
                <a:spcPts val="2400"/>
              </a:lnSpc>
            </a:pPr>
            <a:r>
              <a:rPr lang="en-US" sz="2000" b="1">
                <a:solidFill>
                  <a:srgbClr val="000000"/>
                </a:solidFill>
                <a:latin typeface="Archivo Bold"/>
                <a:ea typeface="Archivo Bold"/>
                <a:cs typeface="Archivo Bold"/>
                <a:sym typeface="Archivo Bold"/>
              </a:rPr>
              <a:t>Livelli raggiunti: </a:t>
            </a:r>
            <a:r>
              <a:rPr lang="en-US" sz="200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Documentare con segni di conteggio</a:t>
            </a:r>
            <a:r>
              <a:rPr lang="en-US" sz="2000" b="1">
                <a:solidFill>
                  <a:srgbClr val="000000"/>
                </a:solidFill>
                <a:latin typeface="Archivo Bold"/>
                <a:ea typeface="Archivo Bold"/>
                <a:cs typeface="Archivo Bold"/>
                <a:sym typeface="Archivo Bold"/>
              </a:rPr>
              <a:t> </a:t>
            </a:r>
          </a:p>
          <a:p>
            <a:pPr algn="l">
              <a:lnSpc>
                <a:spcPts val="2400"/>
              </a:lnSpc>
            </a:pPr>
            <a:endParaRPr lang="en-US" sz="2000" b="1">
              <a:solidFill>
                <a:srgbClr val="000000"/>
              </a:solidFill>
              <a:latin typeface="Archivo Bold"/>
              <a:ea typeface="Archivo Bold"/>
              <a:cs typeface="Archivo Bold"/>
              <a:sym typeface="Archivo Bold"/>
            </a:endParaRPr>
          </a:p>
        </p:txBody>
      </p:sp>
      <p:sp>
        <p:nvSpPr>
          <p:cNvPr id="90" name="TextBox 90"/>
          <p:cNvSpPr txBox="1"/>
          <p:nvPr/>
        </p:nvSpPr>
        <p:spPr>
          <a:xfrm>
            <a:off x="971519" y="14034477"/>
            <a:ext cx="1553666" cy="7016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 b="1">
                <a:solidFill>
                  <a:srgbClr val="000000"/>
                </a:solidFill>
                <a:latin typeface="Archivo Bold"/>
                <a:ea typeface="Archivo Bold"/>
                <a:cs typeface="Archivo Bold"/>
                <a:sym typeface="Archivo Bold"/>
              </a:rPr>
              <a:t>Nota sul</a:t>
            </a:r>
          </a:p>
          <a:p>
            <a:pPr algn="l">
              <a:lnSpc>
                <a:spcPts val="2800"/>
              </a:lnSpc>
            </a:pPr>
            <a:r>
              <a:rPr lang="en-US" sz="2000" b="1">
                <a:solidFill>
                  <a:srgbClr val="000000"/>
                </a:solidFill>
                <a:latin typeface="Archivo Bold"/>
                <a:ea typeface="Archivo Bold"/>
                <a:cs typeface="Archivo Bold"/>
                <a:sym typeface="Archivo Bold"/>
              </a:rPr>
              <a:t>retro</a:t>
            </a:r>
          </a:p>
        </p:txBody>
      </p:sp>
      <p:sp>
        <p:nvSpPr>
          <p:cNvPr id="91" name="AutoShape 91"/>
          <p:cNvSpPr/>
          <p:nvPr/>
        </p:nvSpPr>
        <p:spPr>
          <a:xfrm flipH="1">
            <a:off x="789208" y="14394840"/>
            <a:ext cx="1506263" cy="0"/>
          </a:xfrm>
          <a:prstGeom prst="line">
            <a:avLst/>
          </a:prstGeom>
          <a:ln w="28575" cap="flat">
            <a:solidFill>
              <a:srgbClr val="000000"/>
            </a:solidFill>
            <a:prstDash val="solid"/>
            <a:headEnd type="none" w="sm" len="sm"/>
            <a:tailEnd type="triangle" w="lg" len="med"/>
          </a:ln>
        </p:spPr>
        <p:txBody>
          <a:bodyPr/>
          <a:lstStyle/>
          <a:p>
            <a:endParaRPr lang="de-CH"/>
          </a:p>
        </p:txBody>
      </p:sp>
      <p:grpSp>
        <p:nvGrpSpPr>
          <p:cNvPr id="92" name="Group 92"/>
          <p:cNvGrpSpPr/>
          <p:nvPr/>
        </p:nvGrpSpPr>
        <p:grpSpPr>
          <a:xfrm>
            <a:off x="5554562" y="3027632"/>
            <a:ext cx="15001784" cy="991345"/>
            <a:chOff x="0" y="0"/>
            <a:chExt cx="2688150" cy="177638"/>
          </a:xfrm>
        </p:grpSpPr>
        <p:sp>
          <p:nvSpPr>
            <p:cNvPr id="93" name="Freeform 93"/>
            <p:cNvSpPr/>
            <p:nvPr/>
          </p:nvSpPr>
          <p:spPr>
            <a:xfrm>
              <a:off x="0" y="0"/>
              <a:ext cx="2688150" cy="177638"/>
            </a:xfrm>
            <a:custGeom>
              <a:avLst/>
              <a:gdLst/>
              <a:ahLst/>
              <a:cxnLst/>
              <a:rect l="l" t="t" r="r" b="b"/>
              <a:pathLst>
                <a:path w="2688150" h="177638">
                  <a:moveTo>
                    <a:pt x="0" y="0"/>
                  </a:moveTo>
                  <a:lnTo>
                    <a:pt x="2688150" y="0"/>
                  </a:lnTo>
                  <a:lnTo>
                    <a:pt x="2688150" y="177638"/>
                  </a:lnTo>
                  <a:lnTo>
                    <a:pt x="0" y="177638"/>
                  </a:lnTo>
                  <a:close/>
                </a:path>
              </a:pathLst>
            </a:custGeom>
            <a:solidFill>
              <a:srgbClr val="D3C9D3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94" name="TextBox 94"/>
            <p:cNvSpPr txBox="1"/>
            <p:nvPr/>
          </p:nvSpPr>
          <p:spPr>
            <a:xfrm>
              <a:off x="0" y="-38100"/>
              <a:ext cx="2688150" cy="21573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6"/>
                </a:lnSpc>
              </a:pPr>
              <a:endParaRPr/>
            </a:p>
          </p:txBody>
        </p:sp>
      </p:grpSp>
      <p:sp>
        <p:nvSpPr>
          <p:cNvPr id="95" name="TextBox 95"/>
          <p:cNvSpPr txBox="1"/>
          <p:nvPr/>
        </p:nvSpPr>
        <p:spPr>
          <a:xfrm>
            <a:off x="5756676" y="3079105"/>
            <a:ext cx="1021402" cy="41489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381"/>
              </a:lnSpc>
            </a:pPr>
            <a:r>
              <a:rPr lang="en-US" sz="2415" b="1" dirty="0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Data</a:t>
            </a:r>
          </a:p>
        </p:txBody>
      </p:sp>
      <p:sp>
        <p:nvSpPr>
          <p:cNvPr id="96" name="TextBox 96"/>
          <p:cNvSpPr txBox="1"/>
          <p:nvPr/>
        </p:nvSpPr>
        <p:spPr>
          <a:xfrm>
            <a:off x="7893919" y="3053578"/>
            <a:ext cx="1019503" cy="41489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381"/>
              </a:lnSpc>
            </a:pPr>
            <a:r>
              <a:rPr lang="en-US" sz="2415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Data</a:t>
            </a:r>
          </a:p>
        </p:txBody>
      </p:sp>
      <p:sp>
        <p:nvSpPr>
          <p:cNvPr id="97" name="TextBox 97"/>
          <p:cNvSpPr txBox="1"/>
          <p:nvPr/>
        </p:nvSpPr>
        <p:spPr>
          <a:xfrm>
            <a:off x="9980001" y="3053578"/>
            <a:ext cx="1067776" cy="41489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381"/>
              </a:lnSpc>
            </a:pPr>
            <a:r>
              <a:rPr lang="en-US" sz="2415" b="1" dirty="0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Data</a:t>
            </a:r>
          </a:p>
        </p:txBody>
      </p:sp>
      <p:sp>
        <p:nvSpPr>
          <p:cNvPr id="98" name="TextBox 98"/>
          <p:cNvSpPr txBox="1"/>
          <p:nvPr/>
        </p:nvSpPr>
        <p:spPr>
          <a:xfrm>
            <a:off x="11947327" y="3053578"/>
            <a:ext cx="1019503" cy="41489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381"/>
              </a:lnSpc>
            </a:pPr>
            <a:r>
              <a:rPr lang="en-US" sz="2415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Data</a:t>
            </a:r>
          </a:p>
        </p:txBody>
      </p:sp>
      <p:sp>
        <p:nvSpPr>
          <p:cNvPr id="99" name="TextBox 99"/>
          <p:cNvSpPr txBox="1"/>
          <p:nvPr/>
        </p:nvSpPr>
        <p:spPr>
          <a:xfrm>
            <a:off x="14207370" y="3053578"/>
            <a:ext cx="928728" cy="41489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381"/>
              </a:lnSpc>
            </a:pPr>
            <a:r>
              <a:rPr lang="en-US" sz="2415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Data</a:t>
            </a:r>
          </a:p>
        </p:txBody>
      </p:sp>
      <p:sp>
        <p:nvSpPr>
          <p:cNvPr id="100" name="TextBox 100"/>
          <p:cNvSpPr txBox="1"/>
          <p:nvPr/>
        </p:nvSpPr>
        <p:spPr>
          <a:xfrm>
            <a:off x="16326156" y="3079105"/>
            <a:ext cx="979830" cy="41489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381"/>
              </a:lnSpc>
            </a:pPr>
            <a:r>
              <a:rPr lang="en-US" sz="2415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Data</a:t>
            </a:r>
          </a:p>
        </p:txBody>
      </p:sp>
      <p:sp>
        <p:nvSpPr>
          <p:cNvPr id="101" name="TextBox 101"/>
          <p:cNvSpPr txBox="1"/>
          <p:nvPr/>
        </p:nvSpPr>
        <p:spPr>
          <a:xfrm>
            <a:off x="18456634" y="3079105"/>
            <a:ext cx="1034756" cy="41489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381"/>
              </a:lnSpc>
            </a:pPr>
            <a:r>
              <a:rPr lang="en-US" sz="2415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Data</a:t>
            </a:r>
          </a:p>
        </p:txBody>
      </p:sp>
      <p:sp>
        <p:nvSpPr>
          <p:cNvPr id="102" name="AutoShape 102"/>
          <p:cNvSpPr/>
          <p:nvPr/>
        </p:nvSpPr>
        <p:spPr>
          <a:xfrm>
            <a:off x="7692478" y="3027632"/>
            <a:ext cx="0" cy="991345"/>
          </a:xfrm>
          <a:prstGeom prst="line">
            <a:avLst/>
          </a:prstGeom>
          <a:ln w="38100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de-CH"/>
          </a:p>
        </p:txBody>
      </p:sp>
      <p:sp>
        <p:nvSpPr>
          <p:cNvPr id="103" name="AutoShape 103"/>
          <p:cNvSpPr/>
          <p:nvPr/>
        </p:nvSpPr>
        <p:spPr>
          <a:xfrm>
            <a:off x="9799247" y="3027632"/>
            <a:ext cx="0" cy="991345"/>
          </a:xfrm>
          <a:prstGeom prst="line">
            <a:avLst/>
          </a:prstGeom>
          <a:ln w="38100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de-CH"/>
          </a:p>
        </p:txBody>
      </p:sp>
      <p:sp>
        <p:nvSpPr>
          <p:cNvPr id="104" name="AutoShape 104"/>
          <p:cNvSpPr/>
          <p:nvPr/>
        </p:nvSpPr>
        <p:spPr>
          <a:xfrm>
            <a:off x="11932407" y="3027632"/>
            <a:ext cx="0" cy="991345"/>
          </a:xfrm>
          <a:prstGeom prst="line">
            <a:avLst/>
          </a:prstGeom>
          <a:ln w="38100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de-CH"/>
          </a:p>
        </p:txBody>
      </p:sp>
      <p:sp>
        <p:nvSpPr>
          <p:cNvPr id="105" name="AutoShape 105"/>
          <p:cNvSpPr/>
          <p:nvPr/>
        </p:nvSpPr>
        <p:spPr>
          <a:xfrm>
            <a:off x="14030081" y="3027632"/>
            <a:ext cx="0" cy="991345"/>
          </a:xfrm>
          <a:prstGeom prst="line">
            <a:avLst/>
          </a:prstGeom>
          <a:ln w="38100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de-CH"/>
          </a:p>
        </p:txBody>
      </p:sp>
      <p:sp>
        <p:nvSpPr>
          <p:cNvPr id="106" name="AutoShape 106"/>
          <p:cNvSpPr/>
          <p:nvPr/>
        </p:nvSpPr>
        <p:spPr>
          <a:xfrm>
            <a:off x="16145181" y="3027632"/>
            <a:ext cx="0" cy="991345"/>
          </a:xfrm>
          <a:prstGeom prst="line">
            <a:avLst/>
          </a:prstGeom>
          <a:ln w="38100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de-CH"/>
          </a:p>
        </p:txBody>
      </p:sp>
      <p:sp>
        <p:nvSpPr>
          <p:cNvPr id="107" name="AutoShape 107"/>
          <p:cNvSpPr/>
          <p:nvPr/>
        </p:nvSpPr>
        <p:spPr>
          <a:xfrm>
            <a:off x="18290907" y="3027632"/>
            <a:ext cx="0" cy="991345"/>
          </a:xfrm>
          <a:prstGeom prst="line">
            <a:avLst/>
          </a:prstGeom>
          <a:ln w="38100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de-CH"/>
          </a:p>
        </p:txBody>
      </p:sp>
      <p:sp>
        <p:nvSpPr>
          <p:cNvPr id="135" name="Textfeld 134">
            <a:extLst>
              <a:ext uri="{FF2B5EF4-FFF2-40B4-BE49-F238E27FC236}">
                <a16:creationId xmlns:a16="http://schemas.microsoft.com/office/drawing/2014/main" id="{1345DF4F-B701-FF3E-3BA5-3460F626252C}"/>
              </a:ext>
            </a:extLst>
          </p:cNvPr>
          <p:cNvSpPr txBox="1"/>
          <p:nvPr/>
        </p:nvSpPr>
        <p:spPr>
          <a:xfrm>
            <a:off x="16179805" y="922500"/>
            <a:ext cx="29473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400" dirty="0"/>
              <a:t>Platzhalter Logo Spital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/>
        </p:nvGraphicFramePr>
        <p:xfrm>
          <a:off x="790464" y="6628947"/>
          <a:ext cx="4819414" cy="7302666"/>
        </p:xfrm>
        <a:graphic>
          <a:graphicData uri="http://schemas.openxmlformats.org/drawingml/2006/table">
            <a:tbl>
              <a:tblPr/>
              <a:tblGrid>
                <a:gridCol w="6367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8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35778">
                <a:tc>
                  <a:txBody>
                    <a:bodyPr/>
                    <a:lstStyle/>
                    <a:p>
                      <a:pPr algn="ctr">
                        <a:lnSpc>
                          <a:spcPts val="3093"/>
                        </a:lnSpc>
                        <a:defRPr/>
                      </a:pPr>
                      <a:r>
                        <a:rPr lang="en-US" sz="2599" b="1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8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04"/>
                        </a:lnSpc>
                        <a:defRPr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Salire uno o più gradini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0446">
                <a:tc>
                  <a:txBody>
                    <a:bodyPr/>
                    <a:lstStyle/>
                    <a:p>
                      <a:pPr algn="ctr">
                        <a:lnSpc>
                          <a:spcPts val="3094"/>
                        </a:lnSpc>
                        <a:defRPr/>
                      </a:pPr>
                      <a:r>
                        <a:rPr lang="en-US" sz="2600" b="1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7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04"/>
                        </a:lnSpc>
                        <a:defRPr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Camminare nel corridoio, compresa la caffetteria, il chiosco o il giardino dell'ospedale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7333">
                <a:tc>
                  <a:txBody>
                    <a:bodyPr/>
                    <a:lstStyle/>
                    <a:p>
                      <a:pPr algn="ctr">
                        <a:lnSpc>
                          <a:spcPts val="3094"/>
                        </a:lnSpc>
                        <a:defRPr/>
                      </a:pPr>
                      <a:r>
                        <a:rPr lang="en-US" sz="2600" b="1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6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04"/>
                        </a:lnSpc>
                        <a:defRPr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Camminare nella stanza, anche verso il lavandino, il bagno o la doccia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2535">
                <a:tc>
                  <a:txBody>
                    <a:bodyPr/>
                    <a:lstStyle/>
                    <a:p>
                      <a:pPr algn="ctr">
                        <a:lnSpc>
                          <a:spcPts val="3094"/>
                        </a:lnSpc>
                        <a:defRPr/>
                      </a:pPr>
                      <a:r>
                        <a:rPr lang="en-US" sz="2600" b="1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5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04"/>
                        </a:lnSpc>
                        <a:defRPr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In piedi accanto al letto, al lavandino, ecc.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1409">
                <a:tc>
                  <a:txBody>
                    <a:bodyPr/>
                    <a:lstStyle/>
                    <a:p>
                      <a:pPr algn="ctr">
                        <a:lnSpc>
                          <a:spcPts val="3094"/>
                        </a:lnSpc>
                        <a:defRPr/>
                      </a:pPr>
                      <a:r>
                        <a:rPr lang="en-US" sz="2600" b="1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4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04"/>
                        </a:lnSpc>
                        <a:defRPr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Trasferimento sulla poltrona da riposo, sedia a rotelle, al tavolo per i pasti, ecc.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80446">
                <a:tc>
                  <a:txBody>
                    <a:bodyPr/>
                    <a:lstStyle/>
                    <a:p>
                      <a:pPr algn="ctr">
                        <a:lnSpc>
                          <a:spcPts val="3094"/>
                        </a:lnSpc>
                        <a:defRPr/>
                      </a:pPr>
                      <a:r>
                        <a:rPr lang="en-US" sz="2600" b="1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3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04"/>
                        </a:lnSpc>
                        <a:defRPr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Sedersi autonomamente o con aiuto ai bordi del letto per l'igiene personale, per mangiare, ecc.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3310">
                <a:tc>
                  <a:txBody>
                    <a:bodyPr/>
                    <a:lstStyle/>
                    <a:p>
                      <a:pPr algn="ctr">
                        <a:lnSpc>
                          <a:spcPts val="3094"/>
                        </a:lnSpc>
                        <a:defRPr/>
                      </a:pPr>
                      <a:r>
                        <a:rPr lang="en-US" sz="2600" b="1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2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04"/>
                        </a:lnSpc>
                        <a:defRPr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Eseguire esercizi di movimento con o senza ausili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41409">
                <a:tc>
                  <a:txBody>
                    <a:bodyPr/>
                    <a:lstStyle/>
                    <a:p>
                      <a:pPr algn="ctr">
                        <a:lnSpc>
                          <a:spcPts val="3094"/>
                        </a:lnSpc>
                        <a:defRPr/>
                      </a:pPr>
                      <a:r>
                        <a:rPr lang="en-US" sz="2600" b="1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1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04"/>
                        </a:lnSpc>
                        <a:defRPr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Igiene personale, posizionamento o assenza di attività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17" name="TextBox 117"/>
          <p:cNvSpPr txBox="1"/>
          <p:nvPr/>
        </p:nvSpPr>
        <p:spPr>
          <a:xfrm>
            <a:off x="755519" y="1797480"/>
            <a:ext cx="19565011" cy="17462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499"/>
              </a:lnSpc>
            </a:pP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Lo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scopo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del piano di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mobilità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è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quello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di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rendere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visible ai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pazienti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il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livello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ed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i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progressi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di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mobilià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raggiunti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. Il piano di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mobilità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dovrebbe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essere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affisso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vicino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al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letto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così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il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livello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di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sviluppo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diventa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visibile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.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L’obiettivo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giornaliero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può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essere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stabilito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dal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paziente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assieme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al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fisioterapista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. Il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fisoterapista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potrà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discutere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gli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obiettivi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raggiunti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e la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documentazione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dello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sviluppo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consultandosi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con il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paziente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. </a:t>
            </a:r>
          </a:p>
          <a:p>
            <a:pPr algn="l">
              <a:lnSpc>
                <a:spcPts val="3499"/>
              </a:lnSpc>
            </a:pPr>
            <a:endParaRPr lang="en-US" sz="2499" dirty="0">
              <a:solidFill>
                <a:srgbClr val="000000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18" name="TextBox 118"/>
          <p:cNvSpPr txBox="1"/>
          <p:nvPr/>
        </p:nvSpPr>
        <p:spPr>
          <a:xfrm>
            <a:off x="755519" y="860084"/>
            <a:ext cx="15986042" cy="7518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600"/>
              </a:lnSpc>
            </a:pPr>
            <a:r>
              <a:rPr lang="en-US" sz="5600" b="1" spc="-140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Applicazione del piano di mobilità</a:t>
            </a:r>
          </a:p>
        </p:txBody>
      </p:sp>
      <p:sp>
        <p:nvSpPr>
          <p:cNvPr id="119" name="TextBox 119"/>
          <p:cNvSpPr txBox="1"/>
          <p:nvPr/>
        </p:nvSpPr>
        <p:spPr>
          <a:xfrm>
            <a:off x="722301" y="6050150"/>
            <a:ext cx="3402672" cy="4057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sz="2400" b="1">
                <a:solidFill>
                  <a:srgbClr val="000000"/>
                </a:solidFill>
                <a:latin typeface="Archivo Bold"/>
                <a:ea typeface="Archivo Bold"/>
                <a:cs typeface="Archivo Bold"/>
                <a:sym typeface="Archivo Bold"/>
              </a:rPr>
              <a:t>Spiegazione dei livelli</a:t>
            </a:r>
          </a:p>
        </p:txBody>
      </p:sp>
      <p:sp>
        <p:nvSpPr>
          <p:cNvPr id="148" name="TextBox 148"/>
          <p:cNvSpPr txBox="1"/>
          <p:nvPr/>
        </p:nvSpPr>
        <p:spPr>
          <a:xfrm rot="-5400000">
            <a:off x="20376134" y="780650"/>
            <a:ext cx="642342" cy="2339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12/2024</a:t>
            </a:r>
          </a:p>
        </p:txBody>
      </p:sp>
      <p:pic>
        <p:nvPicPr>
          <p:cNvPr id="150" name="Grafik 149">
            <a:extLst>
              <a:ext uri="{FF2B5EF4-FFF2-40B4-BE49-F238E27FC236}">
                <a16:creationId xmlns:a16="http://schemas.microsoft.com/office/drawing/2014/main" id="{601B767D-1F38-8B27-5213-0A6C7FFA09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5374" y="4051300"/>
            <a:ext cx="15298377" cy="10771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775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SB-Dokument" ma:contentTypeID="0x01010074254FFFFA788748BE9570FD90FA56DE001FB8390D0A57BF4E8F620A57D57E2C42" ma:contentTypeVersion="22" ma:contentTypeDescription="Ein neues USB-Dokument in der Bibliothek erstellen." ma:contentTypeScope="" ma:versionID="b1de7b0dc9af54d2caeb967ff8cf9cbc">
  <xsd:schema xmlns:xsd="http://www.w3.org/2001/XMLSchema" xmlns:xs="http://www.w3.org/2001/XMLSchema" xmlns:p="http://schemas.microsoft.com/office/2006/metadata/properties" xmlns:ns2="5b71285b-19de-4617-8221-9d1e38a732cf" xmlns:ns3="717c54bf-fb81-407f-993e-9b2aadff6967" targetNamespace="http://schemas.microsoft.com/office/2006/metadata/properties" ma:root="true" ma:fieldsID="80b18b9568b6c25b9c7c6207c3e39106" ns2:_="" ns3:_="">
    <xsd:import namespace="5b71285b-19de-4617-8221-9d1e38a732cf"/>
    <xsd:import namespace="717c54bf-fb81-407f-993e-9b2aadff6967"/>
    <xsd:element name="properties">
      <xsd:complexType>
        <xsd:sequence>
          <xsd:element name="documentManagement">
            <xsd:complexType>
              <xsd:all>
                <xsd:element ref="ns2:Patientdata" minOccurs="0"/>
                <xsd:element ref="ns2:Confidentiality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71285b-19de-4617-8221-9d1e38a732cf" elementFormDefault="qualified">
    <xsd:import namespace="http://schemas.microsoft.com/office/2006/documentManagement/types"/>
    <xsd:import namespace="http://schemas.microsoft.com/office/infopath/2007/PartnerControls"/>
    <xsd:element name="Patientdata" ma:index="2" nillable="true" ma:displayName="Patientendaten" ma:default="0" ma:internalName="Patientdata">
      <xsd:simpleType>
        <xsd:restriction base="dms:Boolean"/>
      </xsd:simpleType>
    </xsd:element>
    <xsd:element name="Confidentiality" ma:index="3" nillable="true" ma:displayName="Vertraulichkeit" ma:default="Intern" ma:format="Dropdown" ma:internalName="Confidentiality">
      <xsd:simpleType>
        <xsd:restriction base="dms:Choice">
          <xsd:enumeration value="Intern"/>
          <xsd:enumeration value="Öffentlich"/>
          <xsd:enumeration value="Vertraulich"/>
        </xsd:restriction>
      </xsd:simpleType>
    </xsd:element>
    <xsd:element name="SharedWithUsers" ma:index="10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e9ab39bf-775d-4616-a6b9-1b5657892712}" ma:internalName="TaxCatchAll" ma:showField="CatchAllData" ma:web="5b71285b-19de-4617-8221-9d1e38a732c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7c54bf-fb81-407f-993e-9b2aadff69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Bildmarkierungen" ma:readOnly="false" ma:fieldId="{5cf76f15-5ced-4ddc-b409-7134ff3c332f}" ma:taxonomyMulti="true" ma:sspId="ce74e7c6-f287-46cf-95f5-59efda0c93b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Inhaltstyp"/>
        <xsd:element ref="dc:title" minOccurs="0" maxOccurs="1" ma:index="1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nfidentiality xmlns="5b71285b-19de-4617-8221-9d1e38a732cf">Intern</Confidentiality>
    <Patientdata xmlns="5b71285b-19de-4617-8221-9d1e38a732cf">false</Patientdata>
    <lcf76f155ced4ddcb4097134ff3c332f xmlns="717c54bf-fb81-407f-993e-9b2aadff6967">
      <Terms xmlns="http://schemas.microsoft.com/office/infopath/2007/PartnerControls"/>
    </lcf76f155ced4ddcb4097134ff3c332f>
    <TaxCatchAll xmlns="5b71285b-19de-4617-8221-9d1e38a732cf" xsi:nil="true"/>
  </documentManagement>
</p:properties>
</file>

<file path=customXml/itemProps1.xml><?xml version="1.0" encoding="utf-8"?>
<ds:datastoreItem xmlns:ds="http://schemas.openxmlformats.org/officeDocument/2006/customXml" ds:itemID="{9AC983CA-1D7D-45AD-B9B0-D218F2286B0D}"/>
</file>

<file path=customXml/itemProps2.xml><?xml version="1.0" encoding="utf-8"?>
<ds:datastoreItem xmlns:ds="http://schemas.openxmlformats.org/officeDocument/2006/customXml" ds:itemID="{AC84FEE9-6EC1-40AD-AA57-0DF1D336F9D6}"/>
</file>

<file path=customXml/itemProps3.xml><?xml version="1.0" encoding="utf-8"?>
<ds:datastoreItem xmlns:ds="http://schemas.openxmlformats.org/officeDocument/2006/customXml" ds:itemID="{E03320A6-6167-4A37-A246-37F0126589B1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255</Words>
  <Application>Microsoft Office PowerPoint</Application>
  <PresentationFormat>Benutzerdefiniert</PresentationFormat>
  <Paragraphs>52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Archivo</vt:lpstr>
      <vt:lpstr>Archivo Bold</vt:lpstr>
      <vt:lpstr>Office Theme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Mobilitätsplan Physiotherapie_IT</dc:title>
  <cp:lastModifiedBy>Suter Peter</cp:lastModifiedBy>
  <cp:revision>3</cp:revision>
  <dcterms:created xsi:type="dcterms:W3CDTF">2006-08-16T00:00:00Z</dcterms:created>
  <dcterms:modified xsi:type="dcterms:W3CDTF">2024-10-25T09:17:07Z</dcterms:modified>
  <dc:identifier>DAGLwTngtLs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0x01010074254FFFFA788748BE9570FD90FA56DE001FB8390D0A57BF4E8F620A57D57E2C42</vt:lpwstr>
  </property>
</Properties>
</file>