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290" autoAdjust="0"/>
  </p:normalViewPr>
  <p:slideViewPr>
    <p:cSldViewPr>
      <p:cViewPr varScale="1">
        <p:scale>
          <a:sx n="51" d="100"/>
          <a:sy n="51" d="100"/>
        </p:scale>
        <p:origin x="187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18F36-3C75-4B95-A922-BB31C91E6BC1}" type="doc">
      <dgm:prSet loTypeId="urn:microsoft.com/office/officeart/2005/8/layout/list1" loCatId="list" qsTypeId="urn:microsoft.com/office/officeart/2005/8/quickstyle/simple1#1" qsCatId="simple" csTypeId="urn:microsoft.com/office/officeart/2005/8/colors/accent1_3" csCatId="accent1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05A8ACD5-2F3C-446F-AE7A-8F1305F29B8B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Vorhandensein Hilfsmittel</a:t>
          </a:r>
          <a:endParaRPr/>
        </a:p>
      </dgm:t>
    </dgm:pt>
    <dgm:pt modelId="{87339149-20F8-4FBA-B183-4CDFD6D76A01}" type="parTrans" cxnId="{18DB47B2-2576-43CA-8A66-711294B84210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F857694A-AC67-4241-9B5A-A2461A577EE6}" type="sibTrans" cxnId="{18DB47B2-2576-43CA-8A66-711294B84210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AE26CA98-ED6D-43EF-84C0-47BC18577CBF}">
      <dgm:prSet phldrT="[Text]" custT="1"/>
      <dgm:spPr bwMode="auto"/>
      <dgm:t>
        <a:bodyPr/>
        <a:lstStyle/>
        <a:p>
          <a:pPr>
            <a:defRPr/>
          </a:pPr>
          <a:r>
            <a:rPr lang="de-DE" sz="1400">
              <a:latin typeface="Arial"/>
              <a:ea typeface="+mn-ea"/>
              <a:cs typeface="+mn-cs"/>
            </a:rPr>
            <a:t>Vorhandenes Hintergrundwissen</a:t>
          </a:r>
          <a:endParaRPr/>
        </a:p>
      </dgm:t>
    </dgm:pt>
    <dgm:pt modelId="{CA82B3F1-3ACC-49D4-ACEB-3292F52D85CD}" type="parTrans" cxnId="{11662BBB-2F1D-4349-98E6-DB875877AF7D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A0031A69-C442-4C2F-ACFF-32493BFA1C23}" type="sibTrans" cxnId="{11662BBB-2F1D-4349-98E6-DB875877AF7D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12D8C6DE-26AD-4BDE-BE0F-E8E6255EE321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Ermutigung durch Gesundheitspersonal/ Zu- und Angehörige</a:t>
          </a:r>
          <a:endParaRPr/>
        </a:p>
      </dgm:t>
    </dgm:pt>
    <dgm:pt modelId="{C91C7EA5-C956-487A-B888-706342FA1999}" type="parTrans" cxnId="{B446BE85-2CF5-472D-AD77-B458233C77D3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178DC4AE-4652-4E42-A3D1-253DC70CFAB3}" type="sibTrans" cxnId="{B446BE85-2CF5-472D-AD77-B458233C77D3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25086032-68A2-40BD-A899-B761B97C1267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Eigene Motivation</a:t>
          </a:r>
          <a:endParaRPr/>
        </a:p>
      </dgm:t>
    </dgm:pt>
    <dgm:pt modelId="{00D1D5D0-2F1E-47F0-9554-A5C1105BDC90}" type="parTrans" cxnId="{C7740323-D70F-4DF7-9774-318D7D2F9CA7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2EABADE5-E945-4842-88EA-876AAEB52B0C}" type="sibTrans" cxnId="{C7740323-D70F-4DF7-9774-318D7D2F9CA7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7687CC56-C2E3-4F78-BA5E-32D86DF33AA5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Ziele</a:t>
          </a:r>
          <a:endParaRPr/>
        </a:p>
      </dgm:t>
    </dgm:pt>
    <dgm:pt modelId="{D87E85E3-BB30-4AC7-A387-8017350C1185}" type="parTrans" cxnId="{B7C28387-BD01-47B7-9862-A516C7F53BE3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23AE44EB-BCF4-4C67-B2C5-03315BB9989F}" type="sibTrans" cxnId="{B7C28387-BD01-47B7-9862-A516C7F53BE3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70D459DA-70BA-4820-84F3-3C0202DA6B88}" type="pres">
      <dgm:prSet presAssocID="{08418F36-3C75-4B95-A922-BB31C91E6BC1}" presName="linear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de-DE"/>
        </a:p>
      </dgm:t>
    </dgm:pt>
    <dgm:pt modelId="{84CABCFA-9688-4905-AA06-51D956072D66}" type="pres">
      <dgm:prSet presAssocID="{7687CC56-C2E3-4F78-BA5E-32D86DF33AA5}" presName="parentLin" presStyleCnt="0"/>
      <dgm:spPr bwMode="auto"/>
    </dgm:pt>
    <dgm:pt modelId="{05D6FA15-7942-425A-93E7-313EB2F0C9E1}" type="pres">
      <dgm:prSet presAssocID="{7687CC56-C2E3-4F78-BA5E-32D86DF33AA5}" presName="parentLeftMargin" presStyleLbl="node1" presStyleIdx="0" presStyleCnt="5"/>
      <dgm:spPr bwMode="auto"/>
      <dgm:t>
        <a:bodyPr/>
        <a:lstStyle/>
        <a:p>
          <a:endParaRPr lang="de-DE"/>
        </a:p>
      </dgm:t>
    </dgm:pt>
    <dgm:pt modelId="{76270F39-0158-4474-860A-7E50DA94BCE7}" type="pres">
      <dgm:prSet presAssocID="{7687CC56-C2E3-4F78-BA5E-32D86DF33AA5}" presName="parentText" presStyleLbl="node1" presStyleIdx="0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63231BEA-3004-4F63-BA81-723D2A7B7C67}" type="pres">
      <dgm:prSet presAssocID="{7687CC56-C2E3-4F78-BA5E-32D86DF33AA5}" presName="negativeSpace" presStyleCnt="0"/>
      <dgm:spPr bwMode="auto"/>
    </dgm:pt>
    <dgm:pt modelId="{1E8B47E0-F927-4560-96CE-4C606488B743}" type="pres">
      <dgm:prSet presAssocID="{7687CC56-C2E3-4F78-BA5E-32D86DF33AA5}" presName="childText" presStyleLbl="conFgAcc1" presStyleIdx="0" presStyleCnt="5">
        <dgm:presLayoutVars>
          <dgm:bulletEnabled val="1"/>
        </dgm:presLayoutVars>
      </dgm:prSet>
      <dgm:spPr bwMode="auto"/>
    </dgm:pt>
    <dgm:pt modelId="{EC2CE562-2616-400D-A701-D555535F06E6}" type="pres">
      <dgm:prSet presAssocID="{23AE44EB-BCF4-4C67-B2C5-03315BB9989F}" presName="spaceBetweenRectangles" presStyleCnt="0"/>
      <dgm:spPr bwMode="auto"/>
    </dgm:pt>
    <dgm:pt modelId="{A6F8BD81-37AC-4A4A-8694-EA17BC9FF280}" type="pres">
      <dgm:prSet presAssocID="{05A8ACD5-2F3C-446F-AE7A-8F1305F29B8B}" presName="parentLin" presStyleCnt="0"/>
      <dgm:spPr bwMode="auto"/>
    </dgm:pt>
    <dgm:pt modelId="{67808481-9026-4E00-AFB1-B507AA4618A8}" type="pres">
      <dgm:prSet presAssocID="{05A8ACD5-2F3C-446F-AE7A-8F1305F29B8B}" presName="parentLeftMargin" presStyleLbl="node1" presStyleIdx="0" presStyleCnt="5"/>
      <dgm:spPr bwMode="auto"/>
      <dgm:t>
        <a:bodyPr/>
        <a:lstStyle/>
        <a:p>
          <a:endParaRPr lang="de-DE"/>
        </a:p>
      </dgm:t>
    </dgm:pt>
    <dgm:pt modelId="{4449D157-5770-42BA-BA9F-FBD7725C363B}" type="pres">
      <dgm:prSet presAssocID="{05A8ACD5-2F3C-446F-AE7A-8F1305F29B8B}" presName="parentText" presStyleLbl="node1" presStyleIdx="1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E943421F-6C80-4DB2-BEC8-BD0B2CFEB503}" type="pres">
      <dgm:prSet presAssocID="{05A8ACD5-2F3C-446F-AE7A-8F1305F29B8B}" presName="negativeSpace" presStyleCnt="0"/>
      <dgm:spPr bwMode="auto"/>
    </dgm:pt>
    <dgm:pt modelId="{63DD75DA-9A2F-4D52-AD54-831611185139}" type="pres">
      <dgm:prSet presAssocID="{05A8ACD5-2F3C-446F-AE7A-8F1305F29B8B}" presName="childText" presStyleLbl="conFgAcc1" presStyleIdx="1" presStyleCnt="5">
        <dgm:presLayoutVars>
          <dgm:bulletEnabled val="1"/>
        </dgm:presLayoutVars>
      </dgm:prSet>
      <dgm:spPr bwMode="auto"/>
    </dgm:pt>
    <dgm:pt modelId="{B3FA21B9-31EA-4655-AD22-8F59D84D9949}" type="pres">
      <dgm:prSet presAssocID="{F857694A-AC67-4241-9B5A-A2461A577EE6}" presName="spaceBetweenRectangles" presStyleCnt="0"/>
      <dgm:spPr bwMode="auto"/>
    </dgm:pt>
    <dgm:pt modelId="{1CD05DBC-07A3-409E-94C5-15D0D7B19629}" type="pres">
      <dgm:prSet presAssocID="{AE26CA98-ED6D-43EF-84C0-47BC18577CBF}" presName="parentLin" presStyleCnt="0"/>
      <dgm:spPr bwMode="auto"/>
    </dgm:pt>
    <dgm:pt modelId="{02759BDC-1A9B-4DD9-B06C-08DA1BC8C0D3}" type="pres">
      <dgm:prSet presAssocID="{AE26CA98-ED6D-43EF-84C0-47BC18577CBF}" presName="parentLeftMargin" presStyleLbl="node1" presStyleIdx="1" presStyleCnt="5"/>
      <dgm:spPr bwMode="auto"/>
      <dgm:t>
        <a:bodyPr/>
        <a:lstStyle/>
        <a:p>
          <a:endParaRPr lang="de-DE"/>
        </a:p>
      </dgm:t>
    </dgm:pt>
    <dgm:pt modelId="{BE89CA2F-3B07-4570-A44B-3A84CF439A54}" type="pres">
      <dgm:prSet presAssocID="{AE26CA98-ED6D-43EF-84C0-47BC18577CBF}" presName="parentText" presStyleLbl="node1" presStyleIdx="2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F8D40A89-E124-4414-93FC-0F4976EDA5A9}" type="pres">
      <dgm:prSet presAssocID="{AE26CA98-ED6D-43EF-84C0-47BC18577CBF}" presName="negativeSpace" presStyleCnt="0"/>
      <dgm:spPr bwMode="auto"/>
    </dgm:pt>
    <dgm:pt modelId="{4F086059-2B32-45D8-9C0D-98272AAADE3E}" type="pres">
      <dgm:prSet presAssocID="{AE26CA98-ED6D-43EF-84C0-47BC18577CBF}" presName="childText" presStyleLbl="conFgAcc1" presStyleIdx="2" presStyleCnt="5">
        <dgm:presLayoutVars>
          <dgm:bulletEnabled val="1"/>
        </dgm:presLayoutVars>
      </dgm:prSet>
      <dgm:spPr bwMode="auto"/>
    </dgm:pt>
    <dgm:pt modelId="{47D57DB5-58FA-4F95-B537-3A9EB587C6D2}" type="pres">
      <dgm:prSet presAssocID="{A0031A69-C442-4C2F-ACFF-32493BFA1C23}" presName="spaceBetweenRectangles" presStyleCnt="0"/>
      <dgm:spPr bwMode="auto"/>
    </dgm:pt>
    <dgm:pt modelId="{A9D9DA84-67F6-482E-88E3-E3767F123912}" type="pres">
      <dgm:prSet presAssocID="{12D8C6DE-26AD-4BDE-BE0F-E8E6255EE321}" presName="parentLin" presStyleCnt="0"/>
      <dgm:spPr bwMode="auto"/>
    </dgm:pt>
    <dgm:pt modelId="{EC7AA388-9BBF-4C20-9241-0BF2464CFBCB}" type="pres">
      <dgm:prSet presAssocID="{12D8C6DE-26AD-4BDE-BE0F-E8E6255EE321}" presName="parentLeftMargin" presStyleLbl="node1" presStyleIdx="2" presStyleCnt="5"/>
      <dgm:spPr bwMode="auto"/>
      <dgm:t>
        <a:bodyPr/>
        <a:lstStyle/>
        <a:p>
          <a:endParaRPr lang="de-DE"/>
        </a:p>
      </dgm:t>
    </dgm:pt>
    <dgm:pt modelId="{4AD12D36-4CF9-4C4B-A5BC-2852FEA34C93}" type="pres">
      <dgm:prSet presAssocID="{12D8C6DE-26AD-4BDE-BE0F-E8E6255EE321}" presName="parentText" presStyleLbl="node1" presStyleIdx="3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6E252657-59EF-4927-B67E-198E7847347A}" type="pres">
      <dgm:prSet presAssocID="{12D8C6DE-26AD-4BDE-BE0F-E8E6255EE321}" presName="negativeSpace" presStyleCnt="0"/>
      <dgm:spPr bwMode="auto"/>
    </dgm:pt>
    <dgm:pt modelId="{2C1FE836-FA82-482C-B739-B9522B5DE643}" type="pres">
      <dgm:prSet presAssocID="{12D8C6DE-26AD-4BDE-BE0F-E8E6255EE321}" presName="childText" presStyleLbl="conFgAcc1" presStyleIdx="3" presStyleCnt="5">
        <dgm:presLayoutVars>
          <dgm:bulletEnabled val="1"/>
        </dgm:presLayoutVars>
      </dgm:prSet>
      <dgm:spPr bwMode="auto"/>
    </dgm:pt>
    <dgm:pt modelId="{69EC26EF-896F-4347-9A14-ECBC7FD87FA9}" type="pres">
      <dgm:prSet presAssocID="{178DC4AE-4652-4E42-A3D1-253DC70CFAB3}" presName="spaceBetweenRectangles" presStyleCnt="0"/>
      <dgm:spPr bwMode="auto"/>
    </dgm:pt>
    <dgm:pt modelId="{4F23710E-3A8C-40D3-8FA2-308CE751BBC5}" type="pres">
      <dgm:prSet presAssocID="{25086032-68A2-40BD-A899-B761B97C1267}" presName="parentLin" presStyleCnt="0"/>
      <dgm:spPr bwMode="auto"/>
    </dgm:pt>
    <dgm:pt modelId="{D4B17550-A5B7-4D3A-B1CE-B11455B0B0D6}" type="pres">
      <dgm:prSet presAssocID="{25086032-68A2-40BD-A899-B761B97C1267}" presName="parentLeftMargin" presStyleLbl="node1" presStyleIdx="3" presStyleCnt="5"/>
      <dgm:spPr bwMode="auto"/>
      <dgm:t>
        <a:bodyPr/>
        <a:lstStyle/>
        <a:p>
          <a:endParaRPr lang="de-DE"/>
        </a:p>
      </dgm:t>
    </dgm:pt>
    <dgm:pt modelId="{241C1208-CF70-408B-95B4-D27D5910B931}" type="pres">
      <dgm:prSet presAssocID="{25086032-68A2-40BD-A899-B761B97C1267}" presName="parentText" presStyleLbl="node1" presStyleIdx="4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B87101C6-1198-4F14-8C92-FCB5F2D37CA3}" type="pres">
      <dgm:prSet presAssocID="{25086032-68A2-40BD-A899-B761B97C1267}" presName="negativeSpace" presStyleCnt="0"/>
      <dgm:spPr bwMode="auto"/>
    </dgm:pt>
    <dgm:pt modelId="{42CF1B04-81F1-42F5-9262-DB5F5B2631A0}" type="pres">
      <dgm:prSet presAssocID="{25086032-68A2-40BD-A899-B761B97C1267}" presName="childText" presStyleLbl="conFgAcc1" presStyleIdx="4" presStyleCnt="5" custLinFactNeighborY="30703">
        <dgm:presLayoutVars>
          <dgm:bulletEnabled val="1"/>
        </dgm:presLayoutVars>
      </dgm:prSet>
      <dgm:spPr bwMode="auto"/>
    </dgm:pt>
  </dgm:ptLst>
  <dgm:cxnLst>
    <dgm:cxn modelId="{6149567A-6BFC-492C-9978-8D303F8A2E05}" type="presOf" srcId="{7687CC56-C2E3-4F78-BA5E-32D86DF33AA5}" destId="{76270F39-0158-4474-860A-7E50DA94BCE7}" srcOrd="1" destOrd="0" presId="urn:microsoft.com/office/officeart/2005/8/layout/list1"/>
    <dgm:cxn modelId="{CB24965E-2491-4869-A13F-8559D624A8EF}" type="presOf" srcId="{25086032-68A2-40BD-A899-B761B97C1267}" destId="{241C1208-CF70-408B-95B4-D27D5910B931}" srcOrd="1" destOrd="0" presId="urn:microsoft.com/office/officeart/2005/8/layout/list1"/>
    <dgm:cxn modelId="{12222571-D9F1-4A76-8190-CF7631289DC7}" type="presOf" srcId="{05A8ACD5-2F3C-446F-AE7A-8F1305F29B8B}" destId="{67808481-9026-4E00-AFB1-B507AA4618A8}" srcOrd="0" destOrd="0" presId="urn:microsoft.com/office/officeart/2005/8/layout/list1"/>
    <dgm:cxn modelId="{C7740323-D70F-4DF7-9774-318D7D2F9CA7}" srcId="{08418F36-3C75-4B95-A922-BB31C91E6BC1}" destId="{25086032-68A2-40BD-A899-B761B97C1267}" srcOrd="4" destOrd="0" parTransId="{00D1D5D0-2F1E-47F0-9554-A5C1105BDC90}" sibTransId="{2EABADE5-E945-4842-88EA-876AAEB52B0C}"/>
    <dgm:cxn modelId="{6F5847BF-7B00-46FB-B4F9-6D7290F78DBB}" type="presOf" srcId="{05A8ACD5-2F3C-446F-AE7A-8F1305F29B8B}" destId="{4449D157-5770-42BA-BA9F-FBD7725C363B}" srcOrd="1" destOrd="0" presId="urn:microsoft.com/office/officeart/2005/8/layout/list1"/>
    <dgm:cxn modelId="{11662BBB-2F1D-4349-98E6-DB875877AF7D}" srcId="{08418F36-3C75-4B95-A922-BB31C91E6BC1}" destId="{AE26CA98-ED6D-43EF-84C0-47BC18577CBF}" srcOrd="2" destOrd="0" parTransId="{CA82B3F1-3ACC-49D4-ACEB-3292F52D85CD}" sibTransId="{A0031A69-C442-4C2F-ACFF-32493BFA1C23}"/>
    <dgm:cxn modelId="{B446BE85-2CF5-472D-AD77-B458233C77D3}" srcId="{08418F36-3C75-4B95-A922-BB31C91E6BC1}" destId="{12D8C6DE-26AD-4BDE-BE0F-E8E6255EE321}" srcOrd="3" destOrd="0" parTransId="{C91C7EA5-C956-487A-B888-706342FA1999}" sibTransId="{178DC4AE-4652-4E42-A3D1-253DC70CFAB3}"/>
    <dgm:cxn modelId="{12593254-6BAA-4600-9219-F7CBBE9A5AED}" type="presOf" srcId="{AE26CA98-ED6D-43EF-84C0-47BC18577CBF}" destId="{02759BDC-1A9B-4DD9-B06C-08DA1BC8C0D3}" srcOrd="0" destOrd="0" presId="urn:microsoft.com/office/officeart/2005/8/layout/list1"/>
    <dgm:cxn modelId="{0DEB060C-C81C-4F74-B1E4-22631F8B9DC6}" type="presOf" srcId="{25086032-68A2-40BD-A899-B761B97C1267}" destId="{D4B17550-A5B7-4D3A-B1CE-B11455B0B0D6}" srcOrd="0" destOrd="0" presId="urn:microsoft.com/office/officeart/2005/8/layout/list1"/>
    <dgm:cxn modelId="{9D65A55D-B9D8-40AD-9C05-B3C19BA60AA0}" type="presOf" srcId="{7687CC56-C2E3-4F78-BA5E-32D86DF33AA5}" destId="{05D6FA15-7942-425A-93E7-313EB2F0C9E1}" srcOrd="0" destOrd="0" presId="urn:microsoft.com/office/officeart/2005/8/layout/list1"/>
    <dgm:cxn modelId="{B7C28387-BD01-47B7-9862-A516C7F53BE3}" srcId="{08418F36-3C75-4B95-A922-BB31C91E6BC1}" destId="{7687CC56-C2E3-4F78-BA5E-32D86DF33AA5}" srcOrd="0" destOrd="0" parTransId="{D87E85E3-BB30-4AC7-A387-8017350C1185}" sibTransId="{23AE44EB-BCF4-4C67-B2C5-03315BB9989F}"/>
    <dgm:cxn modelId="{D727DCFA-18E8-42D4-831C-28530777D104}" type="presOf" srcId="{AE26CA98-ED6D-43EF-84C0-47BC18577CBF}" destId="{BE89CA2F-3B07-4570-A44B-3A84CF439A54}" srcOrd="1" destOrd="0" presId="urn:microsoft.com/office/officeart/2005/8/layout/list1"/>
    <dgm:cxn modelId="{18DB47B2-2576-43CA-8A66-711294B84210}" srcId="{08418F36-3C75-4B95-A922-BB31C91E6BC1}" destId="{05A8ACD5-2F3C-446F-AE7A-8F1305F29B8B}" srcOrd="1" destOrd="0" parTransId="{87339149-20F8-4FBA-B183-4CDFD6D76A01}" sibTransId="{F857694A-AC67-4241-9B5A-A2461A577EE6}"/>
    <dgm:cxn modelId="{E16B760B-27E7-4D50-B174-E02260AB7095}" type="presOf" srcId="{12D8C6DE-26AD-4BDE-BE0F-E8E6255EE321}" destId="{EC7AA388-9BBF-4C20-9241-0BF2464CFBCB}" srcOrd="0" destOrd="0" presId="urn:microsoft.com/office/officeart/2005/8/layout/list1"/>
    <dgm:cxn modelId="{4FCFD230-C0AA-47D9-9431-95C738B38ED5}" type="presOf" srcId="{08418F36-3C75-4B95-A922-BB31C91E6BC1}" destId="{70D459DA-70BA-4820-84F3-3C0202DA6B88}" srcOrd="0" destOrd="0" presId="urn:microsoft.com/office/officeart/2005/8/layout/list1"/>
    <dgm:cxn modelId="{07567A1D-B92A-44F4-8691-D71689D4F3E9}" type="presOf" srcId="{12D8C6DE-26AD-4BDE-BE0F-E8E6255EE321}" destId="{4AD12D36-4CF9-4C4B-A5BC-2852FEA34C93}" srcOrd="1" destOrd="0" presId="urn:microsoft.com/office/officeart/2005/8/layout/list1"/>
    <dgm:cxn modelId="{51953399-A184-4CDB-ABF9-843A0F56AADF}" type="presParOf" srcId="{70D459DA-70BA-4820-84F3-3C0202DA6B88}" destId="{84CABCFA-9688-4905-AA06-51D956072D66}" srcOrd="0" destOrd="0" presId="urn:microsoft.com/office/officeart/2005/8/layout/list1"/>
    <dgm:cxn modelId="{2CD0DFB3-8202-4ABD-9EAA-55280D5E3A48}" type="presParOf" srcId="{84CABCFA-9688-4905-AA06-51D956072D66}" destId="{05D6FA15-7942-425A-93E7-313EB2F0C9E1}" srcOrd="0" destOrd="0" presId="urn:microsoft.com/office/officeart/2005/8/layout/list1"/>
    <dgm:cxn modelId="{37A7B7D6-EBFD-4948-8BA6-C526F570FAE1}" type="presParOf" srcId="{84CABCFA-9688-4905-AA06-51D956072D66}" destId="{76270F39-0158-4474-860A-7E50DA94BCE7}" srcOrd="1" destOrd="0" presId="urn:microsoft.com/office/officeart/2005/8/layout/list1"/>
    <dgm:cxn modelId="{D49EDAA6-20CF-41D0-99F6-E7B605477A0C}" type="presParOf" srcId="{70D459DA-70BA-4820-84F3-3C0202DA6B88}" destId="{63231BEA-3004-4F63-BA81-723D2A7B7C67}" srcOrd="1" destOrd="0" presId="urn:microsoft.com/office/officeart/2005/8/layout/list1"/>
    <dgm:cxn modelId="{6831FA82-7B3E-416E-806D-03421D2E8360}" type="presParOf" srcId="{70D459DA-70BA-4820-84F3-3C0202DA6B88}" destId="{1E8B47E0-F927-4560-96CE-4C606488B743}" srcOrd="2" destOrd="0" presId="urn:microsoft.com/office/officeart/2005/8/layout/list1"/>
    <dgm:cxn modelId="{635B0222-C8A1-40C8-AB80-124861144277}" type="presParOf" srcId="{70D459DA-70BA-4820-84F3-3C0202DA6B88}" destId="{EC2CE562-2616-400D-A701-D555535F06E6}" srcOrd="3" destOrd="0" presId="urn:microsoft.com/office/officeart/2005/8/layout/list1"/>
    <dgm:cxn modelId="{7FD5E332-4582-4536-981D-5D86D0F439F8}" type="presParOf" srcId="{70D459DA-70BA-4820-84F3-3C0202DA6B88}" destId="{A6F8BD81-37AC-4A4A-8694-EA17BC9FF280}" srcOrd="4" destOrd="0" presId="urn:microsoft.com/office/officeart/2005/8/layout/list1"/>
    <dgm:cxn modelId="{FB92A861-5867-42E6-8174-4748ACE8B08B}" type="presParOf" srcId="{A6F8BD81-37AC-4A4A-8694-EA17BC9FF280}" destId="{67808481-9026-4E00-AFB1-B507AA4618A8}" srcOrd="0" destOrd="0" presId="urn:microsoft.com/office/officeart/2005/8/layout/list1"/>
    <dgm:cxn modelId="{FDC4561F-78E6-4682-9B14-9DFC9066A85A}" type="presParOf" srcId="{A6F8BD81-37AC-4A4A-8694-EA17BC9FF280}" destId="{4449D157-5770-42BA-BA9F-FBD7725C363B}" srcOrd="1" destOrd="0" presId="urn:microsoft.com/office/officeart/2005/8/layout/list1"/>
    <dgm:cxn modelId="{23132D5C-D625-40ED-874E-78C1AF745B49}" type="presParOf" srcId="{70D459DA-70BA-4820-84F3-3C0202DA6B88}" destId="{E943421F-6C80-4DB2-BEC8-BD0B2CFEB503}" srcOrd="5" destOrd="0" presId="urn:microsoft.com/office/officeart/2005/8/layout/list1"/>
    <dgm:cxn modelId="{CDA8AF6C-FACB-4F94-968E-C97448E0C5E6}" type="presParOf" srcId="{70D459DA-70BA-4820-84F3-3C0202DA6B88}" destId="{63DD75DA-9A2F-4D52-AD54-831611185139}" srcOrd="6" destOrd="0" presId="urn:microsoft.com/office/officeart/2005/8/layout/list1"/>
    <dgm:cxn modelId="{37C08088-6638-449C-89CE-6E24713457AE}" type="presParOf" srcId="{70D459DA-70BA-4820-84F3-3C0202DA6B88}" destId="{B3FA21B9-31EA-4655-AD22-8F59D84D9949}" srcOrd="7" destOrd="0" presId="urn:microsoft.com/office/officeart/2005/8/layout/list1"/>
    <dgm:cxn modelId="{6E32C82C-4DA4-4152-B412-C45878CFEEAE}" type="presParOf" srcId="{70D459DA-70BA-4820-84F3-3C0202DA6B88}" destId="{1CD05DBC-07A3-409E-94C5-15D0D7B19629}" srcOrd="8" destOrd="0" presId="urn:microsoft.com/office/officeart/2005/8/layout/list1"/>
    <dgm:cxn modelId="{B5343CB2-2E1E-4217-BE92-D8E08EC6B841}" type="presParOf" srcId="{1CD05DBC-07A3-409E-94C5-15D0D7B19629}" destId="{02759BDC-1A9B-4DD9-B06C-08DA1BC8C0D3}" srcOrd="0" destOrd="0" presId="urn:microsoft.com/office/officeart/2005/8/layout/list1"/>
    <dgm:cxn modelId="{8330F050-FB31-4E61-A6F2-75A0020FA34A}" type="presParOf" srcId="{1CD05DBC-07A3-409E-94C5-15D0D7B19629}" destId="{BE89CA2F-3B07-4570-A44B-3A84CF439A54}" srcOrd="1" destOrd="0" presId="urn:microsoft.com/office/officeart/2005/8/layout/list1"/>
    <dgm:cxn modelId="{B2D9820E-8046-4383-99D1-27D4D90E865B}" type="presParOf" srcId="{70D459DA-70BA-4820-84F3-3C0202DA6B88}" destId="{F8D40A89-E124-4414-93FC-0F4976EDA5A9}" srcOrd="9" destOrd="0" presId="urn:microsoft.com/office/officeart/2005/8/layout/list1"/>
    <dgm:cxn modelId="{26404836-1561-4FE8-A4D1-7B15040A2AB1}" type="presParOf" srcId="{70D459DA-70BA-4820-84F3-3C0202DA6B88}" destId="{4F086059-2B32-45D8-9C0D-98272AAADE3E}" srcOrd="10" destOrd="0" presId="urn:microsoft.com/office/officeart/2005/8/layout/list1"/>
    <dgm:cxn modelId="{00A1BACD-04F8-42EA-B2E2-5A05BDD8FD20}" type="presParOf" srcId="{70D459DA-70BA-4820-84F3-3C0202DA6B88}" destId="{47D57DB5-58FA-4F95-B537-3A9EB587C6D2}" srcOrd="11" destOrd="0" presId="urn:microsoft.com/office/officeart/2005/8/layout/list1"/>
    <dgm:cxn modelId="{F645D151-6583-417E-BAA9-F2AAC14C673E}" type="presParOf" srcId="{70D459DA-70BA-4820-84F3-3C0202DA6B88}" destId="{A9D9DA84-67F6-482E-88E3-E3767F123912}" srcOrd="12" destOrd="0" presId="urn:microsoft.com/office/officeart/2005/8/layout/list1"/>
    <dgm:cxn modelId="{4B31C2C7-ED24-41D7-9A3D-27A514514A78}" type="presParOf" srcId="{A9D9DA84-67F6-482E-88E3-E3767F123912}" destId="{EC7AA388-9BBF-4C20-9241-0BF2464CFBCB}" srcOrd="0" destOrd="0" presId="urn:microsoft.com/office/officeart/2005/8/layout/list1"/>
    <dgm:cxn modelId="{52BDCE0F-CAFD-4B7F-A6A2-303FC8B5B504}" type="presParOf" srcId="{A9D9DA84-67F6-482E-88E3-E3767F123912}" destId="{4AD12D36-4CF9-4C4B-A5BC-2852FEA34C93}" srcOrd="1" destOrd="0" presId="urn:microsoft.com/office/officeart/2005/8/layout/list1"/>
    <dgm:cxn modelId="{D851D141-2D73-44F9-A695-A04D9B4C7713}" type="presParOf" srcId="{70D459DA-70BA-4820-84F3-3C0202DA6B88}" destId="{6E252657-59EF-4927-B67E-198E7847347A}" srcOrd="13" destOrd="0" presId="urn:microsoft.com/office/officeart/2005/8/layout/list1"/>
    <dgm:cxn modelId="{749A41F6-09A4-4A6E-8284-CBE13F017ACB}" type="presParOf" srcId="{70D459DA-70BA-4820-84F3-3C0202DA6B88}" destId="{2C1FE836-FA82-482C-B739-B9522B5DE643}" srcOrd="14" destOrd="0" presId="urn:microsoft.com/office/officeart/2005/8/layout/list1"/>
    <dgm:cxn modelId="{A4718207-7586-4808-9C6B-592B2D0E11E1}" type="presParOf" srcId="{70D459DA-70BA-4820-84F3-3C0202DA6B88}" destId="{69EC26EF-896F-4347-9A14-ECBC7FD87FA9}" srcOrd="15" destOrd="0" presId="urn:microsoft.com/office/officeart/2005/8/layout/list1"/>
    <dgm:cxn modelId="{1BACD115-98F0-4557-80FB-34B1BA795FBD}" type="presParOf" srcId="{70D459DA-70BA-4820-84F3-3C0202DA6B88}" destId="{4F23710E-3A8C-40D3-8FA2-308CE751BBC5}" srcOrd="16" destOrd="0" presId="urn:microsoft.com/office/officeart/2005/8/layout/list1"/>
    <dgm:cxn modelId="{56A358C5-CDFF-46D3-BB48-3EF349F247DC}" type="presParOf" srcId="{4F23710E-3A8C-40D3-8FA2-308CE751BBC5}" destId="{D4B17550-A5B7-4D3A-B1CE-B11455B0B0D6}" srcOrd="0" destOrd="0" presId="urn:microsoft.com/office/officeart/2005/8/layout/list1"/>
    <dgm:cxn modelId="{69116B7C-05C0-442C-A0B6-C40854008379}" type="presParOf" srcId="{4F23710E-3A8C-40D3-8FA2-308CE751BBC5}" destId="{241C1208-CF70-408B-95B4-D27D5910B931}" srcOrd="1" destOrd="0" presId="urn:microsoft.com/office/officeart/2005/8/layout/list1"/>
    <dgm:cxn modelId="{06B7478E-67EC-4D9D-BCEE-46DAD42448C0}" type="presParOf" srcId="{70D459DA-70BA-4820-84F3-3C0202DA6B88}" destId="{B87101C6-1198-4F14-8C92-FCB5F2D37CA3}" srcOrd="17" destOrd="0" presId="urn:microsoft.com/office/officeart/2005/8/layout/list1"/>
    <dgm:cxn modelId="{39D4E742-7BA8-472D-AAE2-270171B0EE48}" type="presParOf" srcId="{70D459DA-70BA-4820-84F3-3C0202DA6B88}" destId="{42CF1B04-81F1-42F5-9262-DB5F5B2631A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A00CD-4B7D-43A4-B79A-4DE29F09EE28}" type="doc">
      <dgm:prSet loTypeId="urn:microsoft.com/office/officeart/2005/8/layout/list1" loCatId="list" qsTypeId="urn:microsoft.com/office/officeart/2005/8/quickstyle/simple1#2" qsCatId="simple" csTypeId="urn:microsoft.com/office/officeart/2005/8/colors/accent1_3" csCatId="accent1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39DA3229-074B-4D62-A022-3A195327AFCF}">
      <dgm:prSet phldrT="[Text]" custT="1"/>
      <dgm:spPr bwMode="auto"/>
      <dgm:t>
        <a:bodyPr/>
        <a:lstStyle/>
        <a:p>
          <a:pPr>
            <a:defRPr/>
          </a:pPr>
          <a:r>
            <a:rPr lang="de-CH" sz="1400"/>
            <a:t>Schmerz</a:t>
          </a:r>
          <a:endParaRPr/>
        </a:p>
      </dgm:t>
    </dgm:pt>
    <dgm:pt modelId="{F1856E12-7A30-4510-918D-2E13ADA2096C}" type="parTrans" cxnId="{679FB2EE-C7C3-489E-915C-363A3C7E4A6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EABB1F4-2F19-4B2D-98FD-062570638D12}" type="sibTrans" cxnId="{679FB2EE-C7C3-489E-915C-363A3C7E4A6C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3546BA87-7B5E-4EB4-8A7E-A3558C1CBBE9}">
      <dgm:prSet phldrT="[Text]" custT="1"/>
      <dgm:spPr bwMode="auto"/>
      <dgm:t>
        <a:bodyPr/>
        <a:lstStyle/>
        <a:p>
          <a:pPr>
            <a:defRPr/>
          </a:pPr>
          <a:r>
            <a:rPr lang="de-CH" sz="1400"/>
            <a:t>Müdigkeit</a:t>
          </a:r>
          <a:endParaRPr/>
        </a:p>
      </dgm:t>
    </dgm:pt>
    <dgm:pt modelId="{81BD6F39-A079-4ABC-9A3A-D83E84336895}" type="parTrans" cxnId="{CB32A7C0-7CBA-48CA-8ADC-CAF9546068B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9BCE1EA-B60B-43F3-B911-28FC68547EDB}" type="sibTrans" cxnId="{CB32A7C0-7CBA-48CA-8ADC-CAF9546068B5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0BD7F5D0-90F4-464B-8AB9-CE59019217D2}">
      <dgm:prSet phldrT="[Text]" custT="1"/>
      <dgm:spPr bwMode="auto"/>
      <dgm:t>
        <a:bodyPr/>
        <a:lstStyle/>
        <a:p>
          <a:pPr>
            <a:defRPr/>
          </a:pPr>
          <a:r>
            <a:rPr lang="de-CH" sz="1400"/>
            <a:t>Schwäche</a:t>
          </a:r>
          <a:endParaRPr/>
        </a:p>
      </dgm:t>
    </dgm:pt>
    <dgm:pt modelId="{E1E99E07-4E2F-46BC-B56D-E82D98B7F43B}" type="parTrans" cxnId="{52CB4DE0-B913-47A6-85F2-FC2CA0059F54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51720853-C5BE-4FB6-A9F1-ED628B352DF2}" type="sibTrans" cxnId="{52CB4DE0-B913-47A6-85F2-FC2CA0059F54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B4322122-49B9-411B-9C2E-D4201A6BCA81}">
      <dgm:prSet phldrT="[Text]" custT="1"/>
      <dgm:spPr bwMode="auto"/>
      <dgm:t>
        <a:bodyPr/>
        <a:lstStyle/>
        <a:p>
          <a:pPr>
            <a:defRPr/>
          </a:pPr>
          <a:r>
            <a:rPr lang="de-CH" sz="1400"/>
            <a:t>Intravenöse Infusion</a:t>
          </a:r>
          <a:endParaRPr/>
        </a:p>
      </dgm:t>
    </dgm:pt>
    <dgm:pt modelId="{6DB032DD-92DA-47EB-9E8C-801924664854}" type="parTrans" cxnId="{4B6ED8B6-C773-44B8-9120-FFB3EB795C3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79724DFF-3910-4E51-A060-09B91FEECC6F}" type="sibTrans" cxnId="{4B6ED8B6-C773-44B8-9120-FFB3EB795C3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C5EAEB09-3576-4203-9747-B525A3DE5EB6}">
      <dgm:prSet phldrT="[Text]" custT="1"/>
      <dgm:spPr bwMode="auto"/>
      <dgm:t>
        <a:bodyPr/>
        <a:lstStyle/>
        <a:p>
          <a:pPr>
            <a:defRPr/>
          </a:pPr>
          <a:r>
            <a:rPr lang="de-CH" sz="1400"/>
            <a:t>Urinkatheter</a:t>
          </a:r>
          <a:endParaRPr/>
        </a:p>
      </dgm:t>
    </dgm:pt>
    <dgm:pt modelId="{A370AF3C-158D-48AD-A6E8-C0B8FFA671F0}" type="parTrans" cxnId="{4959D0E5-36AC-4722-83A7-82CF37F2BBF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9693EB5-BD40-4567-9041-073CEFF9573A}" type="sibTrans" cxnId="{4959D0E5-36AC-4722-83A7-82CF37F2BBF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12FE7FED-B64B-41EC-A1F5-38E3EBC45F23}">
      <dgm:prSet phldrT="[Text]" custT="1"/>
      <dgm:spPr bwMode="auto"/>
      <dgm:t>
        <a:bodyPr/>
        <a:lstStyle/>
        <a:p>
          <a:pPr>
            <a:defRPr/>
          </a:pPr>
          <a:r>
            <a:rPr lang="de-CH" sz="1400"/>
            <a:t>Sturzangst</a:t>
          </a:r>
          <a:endParaRPr/>
        </a:p>
      </dgm:t>
    </dgm:pt>
    <dgm:pt modelId="{FD7C2ADD-F3F7-47BA-BFBA-584FCE6EEA14}" type="parTrans" cxnId="{69AF9866-7008-4771-9CA7-11D236C6B17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0012D835-5636-4BAB-9E8E-6769D1FCF3C8}" type="sibTrans" cxnId="{69AF9866-7008-4771-9CA7-11D236C6B17D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DDB8FCED-8DC9-4B88-8AA4-7A77A3E1E80A}">
      <dgm:prSet phldrT="[Text]" custT="1"/>
      <dgm:spPr bwMode="auto"/>
      <dgm:t>
        <a:bodyPr/>
        <a:lstStyle/>
        <a:p>
          <a:pPr>
            <a:defRPr/>
          </a:pPr>
          <a:r>
            <a:rPr lang="de-CH" sz="1400"/>
            <a:t>Ungenügende Hilfe</a:t>
          </a:r>
          <a:endParaRPr/>
        </a:p>
      </dgm:t>
    </dgm:pt>
    <dgm:pt modelId="{5B978700-5593-4310-BCDE-3FC023A55E4B}" type="parTrans" cxnId="{B909BB13-013D-48B2-A169-39C7D366406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68B9065F-F5D8-416B-AE72-5F63A222710E}" type="sibTrans" cxnId="{B909BB13-013D-48B2-A169-39C7D366406F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97B96EB0-E2F8-42EE-A33A-55CC0A2127BE}">
      <dgm:prSet phldrT="[Text]" custT="1"/>
      <dgm:spPr bwMode="auto"/>
      <dgm:t>
        <a:bodyPr/>
        <a:lstStyle/>
        <a:p>
          <a:pPr>
            <a:defRPr/>
          </a:pPr>
          <a:r>
            <a:rPr lang="de-CH" sz="1400"/>
            <a:t>Fehlender Wissensstand</a:t>
          </a:r>
          <a:endParaRPr/>
        </a:p>
      </dgm:t>
    </dgm:pt>
    <dgm:pt modelId="{8656471A-FDF3-4696-ACA7-9117CB56507B}" type="parTrans" cxnId="{30427889-B1AD-4B8E-8E3A-53B9442FF66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C62EF051-1862-42C3-900D-93EF22047C7C}" type="sibTrans" cxnId="{30427889-B1AD-4B8E-8E3A-53B9442FF666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4E626F01-AF03-491E-9A11-72D4ACBDDC62}">
      <dgm:prSet phldrT="[Text]"/>
      <dgm:spPr bwMode="auto"/>
      <dgm:t>
        <a:bodyPr/>
        <a:lstStyle/>
        <a:p>
          <a:pPr>
            <a:defRPr/>
          </a:pPr>
          <a:r>
            <a:rPr lang="de-CH"/>
            <a:t>Fehlendes Ziel</a:t>
          </a:r>
          <a:endParaRPr/>
        </a:p>
      </dgm:t>
    </dgm:pt>
    <dgm:pt modelId="{9BE92BA1-23B6-4FBC-BF9E-DA5D0D06809A}" type="parTrans" cxnId="{E45F7AEC-898A-4713-98BA-09F905EBF71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CCA601C0-4AE1-4C59-9E35-DBDCA8DE0743}" type="sibTrans" cxnId="{E45F7AEC-898A-4713-98BA-09F905EBF717}">
      <dgm:prSet/>
      <dgm:spPr bwMode="auto"/>
      <dgm:t>
        <a:bodyPr/>
        <a:lstStyle/>
        <a:p>
          <a:pPr>
            <a:defRPr/>
          </a:pPr>
          <a:endParaRPr lang="de-DE"/>
        </a:p>
      </dgm:t>
    </dgm:pt>
    <dgm:pt modelId="{1383E23F-12E4-4524-A1B5-C7D1AD3F91FE}" type="pres">
      <dgm:prSet presAssocID="{3FAA00CD-4B7D-43A4-B79A-4DE29F09EE28}" presName="linear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de-DE"/>
        </a:p>
      </dgm:t>
    </dgm:pt>
    <dgm:pt modelId="{A4F3650A-DD22-42B7-801F-B067EE4D8E5F}" type="pres">
      <dgm:prSet presAssocID="{39DA3229-074B-4D62-A022-3A195327AFCF}" presName="parentLin" presStyleCnt="0"/>
      <dgm:spPr bwMode="auto"/>
    </dgm:pt>
    <dgm:pt modelId="{6FD51A4C-8C10-434B-B8D0-9622018150C9}" type="pres">
      <dgm:prSet presAssocID="{39DA3229-074B-4D62-A022-3A195327AFCF}" presName="parentLeftMargin" presStyleLbl="node1" presStyleIdx="0" presStyleCnt="9"/>
      <dgm:spPr bwMode="auto"/>
      <dgm:t>
        <a:bodyPr/>
        <a:lstStyle/>
        <a:p>
          <a:endParaRPr lang="de-DE"/>
        </a:p>
      </dgm:t>
    </dgm:pt>
    <dgm:pt modelId="{08F90B5C-0E84-4C5D-A10F-7AAE0E6504E4}" type="pres">
      <dgm:prSet presAssocID="{39DA3229-074B-4D62-A022-3A195327AFCF}" presName="parentText" presStyleLbl="node1" presStyleIdx="0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9F272448-E1E8-48A9-AA53-3C73222B47CC}" type="pres">
      <dgm:prSet presAssocID="{39DA3229-074B-4D62-A022-3A195327AFCF}" presName="negativeSpace" presStyleCnt="0"/>
      <dgm:spPr bwMode="auto"/>
    </dgm:pt>
    <dgm:pt modelId="{0C881A6C-7AF2-4ECA-9C68-66A0BD848C83}" type="pres">
      <dgm:prSet presAssocID="{39DA3229-074B-4D62-A022-3A195327AFCF}" presName="childText" presStyleLbl="conFgAcc1" presStyleIdx="0" presStyleCnt="9" custLinFactY="44089" custLinFactNeighborX="-10379" custLinFactNeighborY="100000">
        <dgm:presLayoutVars>
          <dgm:bulletEnabled val="1"/>
        </dgm:presLayoutVars>
      </dgm:prSet>
      <dgm:spPr bwMode="auto"/>
    </dgm:pt>
    <dgm:pt modelId="{F3A76796-876F-416C-A344-7F3A201FEB11}" type="pres">
      <dgm:prSet presAssocID="{BEABB1F4-2F19-4B2D-98FD-062570638D12}" presName="spaceBetweenRectangles" presStyleCnt="0"/>
      <dgm:spPr bwMode="auto"/>
    </dgm:pt>
    <dgm:pt modelId="{A2757D45-6412-4269-9722-F5D3F067F249}" type="pres">
      <dgm:prSet presAssocID="{3546BA87-7B5E-4EB4-8A7E-A3558C1CBBE9}" presName="parentLin" presStyleCnt="0"/>
      <dgm:spPr bwMode="auto"/>
    </dgm:pt>
    <dgm:pt modelId="{67B2533B-2AB7-4F95-98DE-044762C2CE7F}" type="pres">
      <dgm:prSet presAssocID="{3546BA87-7B5E-4EB4-8A7E-A3558C1CBBE9}" presName="parentLeftMargin" presStyleLbl="node1" presStyleIdx="0" presStyleCnt="9"/>
      <dgm:spPr bwMode="auto"/>
      <dgm:t>
        <a:bodyPr/>
        <a:lstStyle/>
        <a:p>
          <a:endParaRPr lang="de-DE"/>
        </a:p>
      </dgm:t>
    </dgm:pt>
    <dgm:pt modelId="{F1522208-97FE-4B76-9A40-E795A394A8C7}" type="pres">
      <dgm:prSet presAssocID="{3546BA87-7B5E-4EB4-8A7E-A3558C1CBBE9}" presName="parentText" presStyleLbl="node1" presStyleIdx="1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A9E91037-A888-4F4C-9172-3204D563B14A}" type="pres">
      <dgm:prSet presAssocID="{3546BA87-7B5E-4EB4-8A7E-A3558C1CBBE9}" presName="negativeSpace" presStyleCnt="0"/>
      <dgm:spPr bwMode="auto"/>
    </dgm:pt>
    <dgm:pt modelId="{F9EB0189-54F9-4CA6-8C91-D09BC7ED653D}" type="pres">
      <dgm:prSet presAssocID="{3546BA87-7B5E-4EB4-8A7E-A3558C1CBBE9}" presName="childText" presStyleLbl="conFgAcc1" presStyleIdx="1" presStyleCnt="9">
        <dgm:presLayoutVars>
          <dgm:bulletEnabled val="1"/>
        </dgm:presLayoutVars>
      </dgm:prSet>
      <dgm:spPr bwMode="auto"/>
    </dgm:pt>
    <dgm:pt modelId="{D3873369-6BDA-48FA-B336-EC26CA80A3F7}" type="pres">
      <dgm:prSet presAssocID="{D9BCE1EA-B60B-43F3-B911-28FC68547EDB}" presName="spaceBetweenRectangles" presStyleCnt="0"/>
      <dgm:spPr bwMode="auto"/>
    </dgm:pt>
    <dgm:pt modelId="{41DD3AD8-0AF0-49ED-BBFF-B9B8E38F53AD}" type="pres">
      <dgm:prSet presAssocID="{0BD7F5D0-90F4-464B-8AB9-CE59019217D2}" presName="parentLin" presStyleCnt="0"/>
      <dgm:spPr bwMode="auto"/>
    </dgm:pt>
    <dgm:pt modelId="{F8EA0443-D9D4-4774-836D-DC0375869873}" type="pres">
      <dgm:prSet presAssocID="{0BD7F5D0-90F4-464B-8AB9-CE59019217D2}" presName="parentLeftMargin" presStyleLbl="node1" presStyleIdx="1" presStyleCnt="9"/>
      <dgm:spPr bwMode="auto"/>
      <dgm:t>
        <a:bodyPr/>
        <a:lstStyle/>
        <a:p>
          <a:endParaRPr lang="de-DE"/>
        </a:p>
      </dgm:t>
    </dgm:pt>
    <dgm:pt modelId="{4EC05DAF-BB63-48D7-B2A1-AA97608AC616}" type="pres">
      <dgm:prSet presAssocID="{0BD7F5D0-90F4-464B-8AB9-CE59019217D2}" presName="parentText" presStyleLbl="node1" presStyleIdx="2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7DCD8FCB-34B0-49C9-A9D1-8453A27C07A8}" type="pres">
      <dgm:prSet presAssocID="{0BD7F5D0-90F4-464B-8AB9-CE59019217D2}" presName="negativeSpace" presStyleCnt="0"/>
      <dgm:spPr bwMode="auto"/>
    </dgm:pt>
    <dgm:pt modelId="{73CED5E4-424F-435A-A9E5-6AA5C67487C6}" type="pres">
      <dgm:prSet presAssocID="{0BD7F5D0-90F4-464B-8AB9-CE59019217D2}" presName="childText" presStyleLbl="conFgAcc1" presStyleIdx="2" presStyleCnt="9">
        <dgm:presLayoutVars>
          <dgm:bulletEnabled val="1"/>
        </dgm:presLayoutVars>
      </dgm:prSet>
      <dgm:spPr bwMode="auto"/>
    </dgm:pt>
    <dgm:pt modelId="{ACAF7E5F-7F35-470D-99CC-8EC8D4FB17F7}" type="pres">
      <dgm:prSet presAssocID="{51720853-C5BE-4FB6-A9F1-ED628B352DF2}" presName="spaceBetweenRectangles" presStyleCnt="0"/>
      <dgm:spPr bwMode="auto"/>
    </dgm:pt>
    <dgm:pt modelId="{A89B0131-C76D-47E8-B7EF-24B1EF069460}" type="pres">
      <dgm:prSet presAssocID="{B4322122-49B9-411B-9C2E-D4201A6BCA81}" presName="parentLin" presStyleCnt="0"/>
      <dgm:spPr bwMode="auto"/>
    </dgm:pt>
    <dgm:pt modelId="{A1A50438-10FD-458E-89B3-997499705807}" type="pres">
      <dgm:prSet presAssocID="{B4322122-49B9-411B-9C2E-D4201A6BCA81}" presName="parentLeftMargin" presStyleLbl="node1" presStyleIdx="2" presStyleCnt="9"/>
      <dgm:spPr bwMode="auto"/>
      <dgm:t>
        <a:bodyPr/>
        <a:lstStyle/>
        <a:p>
          <a:endParaRPr lang="de-DE"/>
        </a:p>
      </dgm:t>
    </dgm:pt>
    <dgm:pt modelId="{D9008BAD-BB30-4DFC-BF9E-A540581BB029}" type="pres">
      <dgm:prSet presAssocID="{B4322122-49B9-411B-9C2E-D4201A6BCA81}" presName="parentText" presStyleLbl="node1" presStyleIdx="3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222BCCB0-3AF9-45EE-9441-9A9C6934D8C5}" type="pres">
      <dgm:prSet presAssocID="{B4322122-49B9-411B-9C2E-D4201A6BCA81}" presName="negativeSpace" presStyleCnt="0"/>
      <dgm:spPr bwMode="auto"/>
    </dgm:pt>
    <dgm:pt modelId="{452DAB01-8DF8-486B-AE59-B45388A9461E}" type="pres">
      <dgm:prSet presAssocID="{B4322122-49B9-411B-9C2E-D4201A6BCA81}" presName="childText" presStyleLbl="conFgAcc1" presStyleIdx="3" presStyleCnt="9">
        <dgm:presLayoutVars>
          <dgm:bulletEnabled val="1"/>
        </dgm:presLayoutVars>
      </dgm:prSet>
      <dgm:spPr bwMode="auto"/>
    </dgm:pt>
    <dgm:pt modelId="{F4DDB482-5436-4F5A-84DF-581720B3060A}" type="pres">
      <dgm:prSet presAssocID="{79724DFF-3910-4E51-A060-09B91FEECC6F}" presName="spaceBetweenRectangles" presStyleCnt="0"/>
      <dgm:spPr bwMode="auto"/>
    </dgm:pt>
    <dgm:pt modelId="{295419BA-231A-4FB8-AF39-8846C6E5DCC7}" type="pres">
      <dgm:prSet presAssocID="{C5EAEB09-3576-4203-9747-B525A3DE5EB6}" presName="parentLin" presStyleCnt="0"/>
      <dgm:spPr bwMode="auto"/>
    </dgm:pt>
    <dgm:pt modelId="{7E2B2817-3164-4372-8CEC-F8821C258743}" type="pres">
      <dgm:prSet presAssocID="{C5EAEB09-3576-4203-9747-B525A3DE5EB6}" presName="parentLeftMargin" presStyleLbl="node1" presStyleIdx="3" presStyleCnt="9"/>
      <dgm:spPr bwMode="auto"/>
      <dgm:t>
        <a:bodyPr/>
        <a:lstStyle/>
        <a:p>
          <a:endParaRPr lang="de-DE"/>
        </a:p>
      </dgm:t>
    </dgm:pt>
    <dgm:pt modelId="{B8EB89B9-097B-410A-A7E9-3BA6CA79F394}" type="pres">
      <dgm:prSet presAssocID="{C5EAEB09-3576-4203-9747-B525A3DE5EB6}" presName="parentText" presStyleLbl="node1" presStyleIdx="4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B10FF0F9-F967-47A6-BF97-728BFA12D150}" type="pres">
      <dgm:prSet presAssocID="{C5EAEB09-3576-4203-9747-B525A3DE5EB6}" presName="negativeSpace" presStyleCnt="0"/>
      <dgm:spPr bwMode="auto"/>
    </dgm:pt>
    <dgm:pt modelId="{45D07963-441B-4022-91FE-C2C89F55261A}" type="pres">
      <dgm:prSet presAssocID="{C5EAEB09-3576-4203-9747-B525A3DE5EB6}" presName="childText" presStyleLbl="conFgAcc1" presStyleIdx="4" presStyleCnt="9">
        <dgm:presLayoutVars>
          <dgm:bulletEnabled val="1"/>
        </dgm:presLayoutVars>
      </dgm:prSet>
      <dgm:spPr bwMode="auto"/>
    </dgm:pt>
    <dgm:pt modelId="{C30E91C4-48F8-40EE-B108-FDC80C728D01}" type="pres">
      <dgm:prSet presAssocID="{49693EB5-BD40-4567-9041-073CEFF9573A}" presName="spaceBetweenRectangles" presStyleCnt="0"/>
      <dgm:spPr bwMode="auto"/>
    </dgm:pt>
    <dgm:pt modelId="{4A827B38-8AD5-4A73-9301-14FC7757CA22}" type="pres">
      <dgm:prSet presAssocID="{12FE7FED-B64B-41EC-A1F5-38E3EBC45F23}" presName="parentLin" presStyleCnt="0"/>
      <dgm:spPr bwMode="auto"/>
    </dgm:pt>
    <dgm:pt modelId="{053E4FE3-03DF-44FE-B38B-91EF55F5A651}" type="pres">
      <dgm:prSet presAssocID="{12FE7FED-B64B-41EC-A1F5-38E3EBC45F23}" presName="parentLeftMargin" presStyleLbl="node1" presStyleIdx="4" presStyleCnt="9"/>
      <dgm:spPr bwMode="auto"/>
      <dgm:t>
        <a:bodyPr/>
        <a:lstStyle/>
        <a:p>
          <a:endParaRPr lang="de-DE"/>
        </a:p>
      </dgm:t>
    </dgm:pt>
    <dgm:pt modelId="{C9F93718-0DFA-4E36-B9CF-D714D25D10F0}" type="pres">
      <dgm:prSet presAssocID="{12FE7FED-B64B-41EC-A1F5-38E3EBC45F23}" presName="parentText" presStyleLbl="node1" presStyleIdx="5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AB7E5674-F5BC-400E-A9B2-EB5BDEB4DDFF}" type="pres">
      <dgm:prSet presAssocID="{12FE7FED-B64B-41EC-A1F5-38E3EBC45F23}" presName="negativeSpace" presStyleCnt="0"/>
      <dgm:spPr bwMode="auto"/>
    </dgm:pt>
    <dgm:pt modelId="{777D992B-F5EA-43F4-B4BA-86B2DCDB73A1}" type="pres">
      <dgm:prSet presAssocID="{12FE7FED-B64B-41EC-A1F5-38E3EBC45F23}" presName="childText" presStyleLbl="conFgAcc1" presStyleIdx="5" presStyleCnt="9">
        <dgm:presLayoutVars>
          <dgm:bulletEnabled val="1"/>
        </dgm:presLayoutVars>
      </dgm:prSet>
      <dgm:spPr bwMode="auto"/>
    </dgm:pt>
    <dgm:pt modelId="{6EBF1E1E-50F3-47E6-9AAE-4477F10A19CE}" type="pres">
      <dgm:prSet presAssocID="{0012D835-5636-4BAB-9E8E-6769D1FCF3C8}" presName="spaceBetweenRectangles" presStyleCnt="0"/>
      <dgm:spPr bwMode="auto"/>
    </dgm:pt>
    <dgm:pt modelId="{E11CCFC8-1799-4934-A20D-1CA556F37A59}" type="pres">
      <dgm:prSet presAssocID="{DDB8FCED-8DC9-4B88-8AA4-7A77A3E1E80A}" presName="parentLin" presStyleCnt="0"/>
      <dgm:spPr bwMode="auto"/>
    </dgm:pt>
    <dgm:pt modelId="{0419A0AD-4685-4C56-88BE-870DF626FD7B}" type="pres">
      <dgm:prSet presAssocID="{DDB8FCED-8DC9-4B88-8AA4-7A77A3E1E80A}" presName="parentLeftMargin" presStyleLbl="node1" presStyleIdx="5" presStyleCnt="9"/>
      <dgm:spPr bwMode="auto"/>
      <dgm:t>
        <a:bodyPr/>
        <a:lstStyle/>
        <a:p>
          <a:endParaRPr lang="de-DE"/>
        </a:p>
      </dgm:t>
    </dgm:pt>
    <dgm:pt modelId="{2E03AA2F-7827-40D6-B0B4-96FD99D1BDCD}" type="pres">
      <dgm:prSet presAssocID="{DDB8FCED-8DC9-4B88-8AA4-7A77A3E1E80A}" presName="parentText" presStyleLbl="node1" presStyleIdx="6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BE3E7743-936B-42F4-BC62-A6E16637A711}" type="pres">
      <dgm:prSet presAssocID="{DDB8FCED-8DC9-4B88-8AA4-7A77A3E1E80A}" presName="negativeSpace" presStyleCnt="0"/>
      <dgm:spPr bwMode="auto"/>
    </dgm:pt>
    <dgm:pt modelId="{2F3428CD-B3B5-47D1-A744-6489965D4FCE}" type="pres">
      <dgm:prSet presAssocID="{DDB8FCED-8DC9-4B88-8AA4-7A77A3E1E80A}" presName="childText" presStyleLbl="conFgAcc1" presStyleIdx="6" presStyleCnt="9">
        <dgm:presLayoutVars>
          <dgm:bulletEnabled val="1"/>
        </dgm:presLayoutVars>
      </dgm:prSet>
      <dgm:spPr bwMode="auto"/>
    </dgm:pt>
    <dgm:pt modelId="{54DAFF5F-9452-4F6D-BD56-31881DB1ABC5}" type="pres">
      <dgm:prSet presAssocID="{68B9065F-F5D8-416B-AE72-5F63A222710E}" presName="spaceBetweenRectangles" presStyleCnt="0"/>
      <dgm:spPr bwMode="auto"/>
    </dgm:pt>
    <dgm:pt modelId="{CE105F36-EDC3-49EF-906A-EB091B47D592}" type="pres">
      <dgm:prSet presAssocID="{97B96EB0-E2F8-42EE-A33A-55CC0A2127BE}" presName="parentLin" presStyleCnt="0"/>
      <dgm:spPr bwMode="auto"/>
    </dgm:pt>
    <dgm:pt modelId="{0EB98E6B-12AA-4F64-A9D4-6B0915B8E5C2}" type="pres">
      <dgm:prSet presAssocID="{97B96EB0-E2F8-42EE-A33A-55CC0A2127BE}" presName="parentLeftMargin" presStyleLbl="node1" presStyleIdx="6" presStyleCnt="9"/>
      <dgm:spPr bwMode="auto"/>
      <dgm:t>
        <a:bodyPr/>
        <a:lstStyle/>
        <a:p>
          <a:endParaRPr lang="de-DE"/>
        </a:p>
      </dgm:t>
    </dgm:pt>
    <dgm:pt modelId="{0882D716-0430-45E4-8DF8-8260602D9AF5}" type="pres">
      <dgm:prSet presAssocID="{97B96EB0-E2F8-42EE-A33A-55CC0A2127BE}" presName="parentText" presStyleLbl="node1" presStyleIdx="7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E8EF5E4E-AE81-41EF-8F7E-23EA2552CACA}" type="pres">
      <dgm:prSet presAssocID="{97B96EB0-E2F8-42EE-A33A-55CC0A2127BE}" presName="negativeSpace" presStyleCnt="0"/>
      <dgm:spPr bwMode="auto"/>
    </dgm:pt>
    <dgm:pt modelId="{ADCB8C47-F053-44DC-B508-EAF88B3EB178}" type="pres">
      <dgm:prSet presAssocID="{97B96EB0-E2F8-42EE-A33A-55CC0A2127BE}" presName="childText" presStyleLbl="conFgAcc1" presStyleIdx="7" presStyleCnt="9">
        <dgm:presLayoutVars>
          <dgm:bulletEnabled val="1"/>
        </dgm:presLayoutVars>
      </dgm:prSet>
      <dgm:spPr bwMode="auto"/>
    </dgm:pt>
    <dgm:pt modelId="{79D7D33E-3C44-49B5-B41E-5FF15C1D7B59}" type="pres">
      <dgm:prSet presAssocID="{C62EF051-1862-42C3-900D-93EF22047C7C}" presName="spaceBetweenRectangles" presStyleCnt="0"/>
      <dgm:spPr bwMode="auto"/>
    </dgm:pt>
    <dgm:pt modelId="{C53DA92F-AC82-4D66-9D68-F34D1E33337D}" type="pres">
      <dgm:prSet presAssocID="{4E626F01-AF03-491E-9A11-72D4ACBDDC62}" presName="parentLin" presStyleCnt="0"/>
      <dgm:spPr bwMode="auto"/>
    </dgm:pt>
    <dgm:pt modelId="{73A962B6-33D6-40FA-B09F-E57024EA43D9}" type="pres">
      <dgm:prSet presAssocID="{4E626F01-AF03-491E-9A11-72D4ACBDDC62}" presName="parentLeftMargin" presStyleLbl="node1" presStyleIdx="7" presStyleCnt="9"/>
      <dgm:spPr bwMode="auto"/>
      <dgm:t>
        <a:bodyPr/>
        <a:lstStyle/>
        <a:p>
          <a:endParaRPr lang="de-DE"/>
        </a:p>
      </dgm:t>
    </dgm:pt>
    <dgm:pt modelId="{8D8B931E-7BBF-42C2-9671-0F8ECF21F48F}" type="pres">
      <dgm:prSet presAssocID="{4E626F01-AF03-491E-9A11-72D4ACBDDC62}" presName="parentText" presStyleLbl="node1" presStyleIdx="8" presStyleCnt="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AF08E019-BA1F-4576-A602-DD5CDB20C86F}" type="pres">
      <dgm:prSet presAssocID="{4E626F01-AF03-491E-9A11-72D4ACBDDC62}" presName="negativeSpace" presStyleCnt="0"/>
      <dgm:spPr bwMode="auto"/>
    </dgm:pt>
    <dgm:pt modelId="{F909DF19-76CE-43E3-A756-FFCAEB248D61}" type="pres">
      <dgm:prSet presAssocID="{4E626F01-AF03-491E-9A11-72D4ACBDDC62}" presName="childText" presStyleLbl="conFgAcc1" presStyleIdx="8" presStyleCnt="9">
        <dgm:presLayoutVars>
          <dgm:bulletEnabled val="1"/>
        </dgm:presLayoutVars>
      </dgm:prSet>
      <dgm:spPr bwMode="auto"/>
    </dgm:pt>
  </dgm:ptLst>
  <dgm:cxnLst>
    <dgm:cxn modelId="{E45F7AEC-898A-4713-98BA-09F905EBF717}" srcId="{3FAA00CD-4B7D-43A4-B79A-4DE29F09EE28}" destId="{4E626F01-AF03-491E-9A11-72D4ACBDDC62}" srcOrd="8" destOrd="0" parTransId="{9BE92BA1-23B6-4FBC-BF9E-DA5D0D06809A}" sibTransId="{CCA601C0-4AE1-4C59-9E35-DBDCA8DE0743}"/>
    <dgm:cxn modelId="{B909BB13-013D-48B2-A169-39C7D366406F}" srcId="{3FAA00CD-4B7D-43A4-B79A-4DE29F09EE28}" destId="{DDB8FCED-8DC9-4B88-8AA4-7A77A3E1E80A}" srcOrd="6" destOrd="0" parTransId="{5B978700-5593-4310-BCDE-3FC023A55E4B}" sibTransId="{68B9065F-F5D8-416B-AE72-5F63A222710E}"/>
    <dgm:cxn modelId="{5D441677-40E8-4D4A-BC90-58E036C5A86D}" type="presOf" srcId="{12FE7FED-B64B-41EC-A1F5-38E3EBC45F23}" destId="{C9F93718-0DFA-4E36-B9CF-D714D25D10F0}" srcOrd="1" destOrd="0" presId="urn:microsoft.com/office/officeart/2005/8/layout/list1"/>
    <dgm:cxn modelId="{4959D0E5-36AC-4722-83A7-82CF37F2BBF6}" srcId="{3FAA00CD-4B7D-43A4-B79A-4DE29F09EE28}" destId="{C5EAEB09-3576-4203-9747-B525A3DE5EB6}" srcOrd="4" destOrd="0" parTransId="{A370AF3C-158D-48AD-A6E8-C0B8FFA671F0}" sibTransId="{49693EB5-BD40-4567-9041-073CEFF9573A}"/>
    <dgm:cxn modelId="{830497D6-E320-456B-8BC8-0FCB80EA28FC}" type="presOf" srcId="{39DA3229-074B-4D62-A022-3A195327AFCF}" destId="{08F90B5C-0E84-4C5D-A10F-7AAE0E6504E4}" srcOrd="1" destOrd="0" presId="urn:microsoft.com/office/officeart/2005/8/layout/list1"/>
    <dgm:cxn modelId="{73A3A200-AAEA-4FDC-8268-BF039ED64F31}" type="presOf" srcId="{3FAA00CD-4B7D-43A4-B79A-4DE29F09EE28}" destId="{1383E23F-12E4-4524-A1B5-C7D1AD3F91FE}" srcOrd="0" destOrd="0" presId="urn:microsoft.com/office/officeart/2005/8/layout/list1"/>
    <dgm:cxn modelId="{CB32A7C0-7CBA-48CA-8ADC-CAF9546068B5}" srcId="{3FAA00CD-4B7D-43A4-B79A-4DE29F09EE28}" destId="{3546BA87-7B5E-4EB4-8A7E-A3558C1CBBE9}" srcOrd="1" destOrd="0" parTransId="{81BD6F39-A079-4ABC-9A3A-D83E84336895}" sibTransId="{D9BCE1EA-B60B-43F3-B911-28FC68547EDB}"/>
    <dgm:cxn modelId="{5EF34CAD-B257-45AA-8666-DD6E0E0EB1BF}" type="presOf" srcId="{12FE7FED-B64B-41EC-A1F5-38E3EBC45F23}" destId="{053E4FE3-03DF-44FE-B38B-91EF55F5A651}" srcOrd="0" destOrd="0" presId="urn:microsoft.com/office/officeart/2005/8/layout/list1"/>
    <dgm:cxn modelId="{30427889-B1AD-4B8E-8E3A-53B9442FF666}" srcId="{3FAA00CD-4B7D-43A4-B79A-4DE29F09EE28}" destId="{97B96EB0-E2F8-42EE-A33A-55CC0A2127BE}" srcOrd="7" destOrd="0" parTransId="{8656471A-FDF3-4696-ACA7-9117CB56507B}" sibTransId="{C62EF051-1862-42C3-900D-93EF22047C7C}"/>
    <dgm:cxn modelId="{F11FA6CA-E9F3-4A5C-9504-C694198FD254}" type="presOf" srcId="{0BD7F5D0-90F4-464B-8AB9-CE59019217D2}" destId="{F8EA0443-D9D4-4774-836D-DC0375869873}" srcOrd="0" destOrd="0" presId="urn:microsoft.com/office/officeart/2005/8/layout/list1"/>
    <dgm:cxn modelId="{126C4EBA-345D-48F5-89CA-77F96505FE4E}" type="presOf" srcId="{97B96EB0-E2F8-42EE-A33A-55CC0A2127BE}" destId="{0EB98E6B-12AA-4F64-A9D4-6B0915B8E5C2}" srcOrd="0" destOrd="0" presId="urn:microsoft.com/office/officeart/2005/8/layout/list1"/>
    <dgm:cxn modelId="{69A6D4E9-087F-459F-A46E-66F75FD0FDF3}" type="presOf" srcId="{4E626F01-AF03-491E-9A11-72D4ACBDDC62}" destId="{8D8B931E-7BBF-42C2-9671-0F8ECF21F48F}" srcOrd="1" destOrd="0" presId="urn:microsoft.com/office/officeart/2005/8/layout/list1"/>
    <dgm:cxn modelId="{B38019AD-9514-47E3-9A0D-116606F5D53E}" type="presOf" srcId="{97B96EB0-E2F8-42EE-A33A-55CC0A2127BE}" destId="{0882D716-0430-45E4-8DF8-8260602D9AF5}" srcOrd="1" destOrd="0" presId="urn:microsoft.com/office/officeart/2005/8/layout/list1"/>
    <dgm:cxn modelId="{444118FB-B8DC-4D4B-B4D0-989C50397033}" type="presOf" srcId="{3546BA87-7B5E-4EB4-8A7E-A3558C1CBBE9}" destId="{67B2533B-2AB7-4F95-98DE-044762C2CE7F}" srcOrd="0" destOrd="0" presId="urn:microsoft.com/office/officeart/2005/8/layout/list1"/>
    <dgm:cxn modelId="{32E2A291-ED31-4567-8FB1-BCCC03A9017E}" type="presOf" srcId="{DDB8FCED-8DC9-4B88-8AA4-7A77A3E1E80A}" destId="{0419A0AD-4685-4C56-88BE-870DF626FD7B}" srcOrd="0" destOrd="0" presId="urn:microsoft.com/office/officeart/2005/8/layout/list1"/>
    <dgm:cxn modelId="{455CAB0F-08B2-4CD7-A7DF-E1C07B255A44}" type="presOf" srcId="{DDB8FCED-8DC9-4B88-8AA4-7A77A3E1E80A}" destId="{2E03AA2F-7827-40D6-B0B4-96FD99D1BDCD}" srcOrd="1" destOrd="0" presId="urn:microsoft.com/office/officeart/2005/8/layout/list1"/>
    <dgm:cxn modelId="{EFC3821E-30ED-4660-A6E1-01E82C8F7B40}" type="presOf" srcId="{3546BA87-7B5E-4EB4-8A7E-A3558C1CBBE9}" destId="{F1522208-97FE-4B76-9A40-E795A394A8C7}" srcOrd="1" destOrd="0" presId="urn:microsoft.com/office/officeart/2005/8/layout/list1"/>
    <dgm:cxn modelId="{057CD040-AD0D-4A4F-8812-B151535D5FC9}" type="presOf" srcId="{C5EAEB09-3576-4203-9747-B525A3DE5EB6}" destId="{7E2B2817-3164-4372-8CEC-F8821C258743}" srcOrd="0" destOrd="0" presId="urn:microsoft.com/office/officeart/2005/8/layout/list1"/>
    <dgm:cxn modelId="{1C71D67B-9763-4FC3-B2BB-408E9BD05FCA}" type="presOf" srcId="{39DA3229-074B-4D62-A022-3A195327AFCF}" destId="{6FD51A4C-8C10-434B-B8D0-9622018150C9}" srcOrd="0" destOrd="0" presId="urn:microsoft.com/office/officeart/2005/8/layout/list1"/>
    <dgm:cxn modelId="{73571483-04D2-469D-80EC-DA7BFC459B37}" type="presOf" srcId="{0BD7F5D0-90F4-464B-8AB9-CE59019217D2}" destId="{4EC05DAF-BB63-48D7-B2A1-AA97608AC616}" srcOrd="1" destOrd="0" presId="urn:microsoft.com/office/officeart/2005/8/layout/list1"/>
    <dgm:cxn modelId="{FDD6E7D3-A2C3-4B2B-A5F9-B13F407C4938}" type="presOf" srcId="{4E626F01-AF03-491E-9A11-72D4ACBDDC62}" destId="{73A962B6-33D6-40FA-B09F-E57024EA43D9}" srcOrd="0" destOrd="0" presId="urn:microsoft.com/office/officeart/2005/8/layout/list1"/>
    <dgm:cxn modelId="{52CB4DE0-B913-47A6-85F2-FC2CA0059F54}" srcId="{3FAA00CD-4B7D-43A4-B79A-4DE29F09EE28}" destId="{0BD7F5D0-90F4-464B-8AB9-CE59019217D2}" srcOrd="2" destOrd="0" parTransId="{E1E99E07-4E2F-46BC-B56D-E82D98B7F43B}" sibTransId="{51720853-C5BE-4FB6-A9F1-ED628B352DF2}"/>
    <dgm:cxn modelId="{679FB2EE-C7C3-489E-915C-363A3C7E4A6C}" srcId="{3FAA00CD-4B7D-43A4-B79A-4DE29F09EE28}" destId="{39DA3229-074B-4D62-A022-3A195327AFCF}" srcOrd="0" destOrd="0" parTransId="{F1856E12-7A30-4510-918D-2E13ADA2096C}" sibTransId="{BEABB1F4-2F19-4B2D-98FD-062570638D12}"/>
    <dgm:cxn modelId="{1307D276-EA28-420B-A31A-24519A836506}" type="presOf" srcId="{B4322122-49B9-411B-9C2E-D4201A6BCA81}" destId="{A1A50438-10FD-458E-89B3-997499705807}" srcOrd="0" destOrd="0" presId="urn:microsoft.com/office/officeart/2005/8/layout/list1"/>
    <dgm:cxn modelId="{ADF66604-CCED-4F10-9B91-31C35F25F903}" type="presOf" srcId="{C5EAEB09-3576-4203-9747-B525A3DE5EB6}" destId="{B8EB89B9-097B-410A-A7E9-3BA6CA79F394}" srcOrd="1" destOrd="0" presId="urn:microsoft.com/office/officeart/2005/8/layout/list1"/>
    <dgm:cxn modelId="{2ADFAF2F-B820-4428-9472-2AE6C468BEE7}" type="presOf" srcId="{B4322122-49B9-411B-9C2E-D4201A6BCA81}" destId="{D9008BAD-BB30-4DFC-BF9E-A540581BB029}" srcOrd="1" destOrd="0" presId="urn:microsoft.com/office/officeart/2005/8/layout/list1"/>
    <dgm:cxn modelId="{4B6ED8B6-C773-44B8-9120-FFB3EB795C3F}" srcId="{3FAA00CD-4B7D-43A4-B79A-4DE29F09EE28}" destId="{B4322122-49B9-411B-9C2E-D4201A6BCA81}" srcOrd="3" destOrd="0" parTransId="{6DB032DD-92DA-47EB-9E8C-801924664854}" sibTransId="{79724DFF-3910-4E51-A060-09B91FEECC6F}"/>
    <dgm:cxn modelId="{69AF9866-7008-4771-9CA7-11D236C6B17D}" srcId="{3FAA00CD-4B7D-43A4-B79A-4DE29F09EE28}" destId="{12FE7FED-B64B-41EC-A1F5-38E3EBC45F23}" srcOrd="5" destOrd="0" parTransId="{FD7C2ADD-F3F7-47BA-BFBA-584FCE6EEA14}" sibTransId="{0012D835-5636-4BAB-9E8E-6769D1FCF3C8}"/>
    <dgm:cxn modelId="{D1280BA9-5C7E-4998-ACBA-1B5D98F98B40}" type="presParOf" srcId="{1383E23F-12E4-4524-A1B5-C7D1AD3F91FE}" destId="{A4F3650A-DD22-42B7-801F-B067EE4D8E5F}" srcOrd="0" destOrd="0" presId="urn:microsoft.com/office/officeart/2005/8/layout/list1"/>
    <dgm:cxn modelId="{45383792-2706-4F93-BB69-6D2E8921EEBD}" type="presParOf" srcId="{A4F3650A-DD22-42B7-801F-B067EE4D8E5F}" destId="{6FD51A4C-8C10-434B-B8D0-9622018150C9}" srcOrd="0" destOrd="0" presId="urn:microsoft.com/office/officeart/2005/8/layout/list1"/>
    <dgm:cxn modelId="{B945D200-D583-4F18-B20E-F38B0CF41F83}" type="presParOf" srcId="{A4F3650A-DD22-42B7-801F-B067EE4D8E5F}" destId="{08F90B5C-0E84-4C5D-A10F-7AAE0E6504E4}" srcOrd="1" destOrd="0" presId="urn:microsoft.com/office/officeart/2005/8/layout/list1"/>
    <dgm:cxn modelId="{447BB40D-ACA2-4551-B158-A5A98ECDBE68}" type="presParOf" srcId="{1383E23F-12E4-4524-A1B5-C7D1AD3F91FE}" destId="{9F272448-E1E8-48A9-AA53-3C73222B47CC}" srcOrd="1" destOrd="0" presId="urn:microsoft.com/office/officeart/2005/8/layout/list1"/>
    <dgm:cxn modelId="{51006A24-C020-4717-B5DB-E29289A6DB92}" type="presParOf" srcId="{1383E23F-12E4-4524-A1B5-C7D1AD3F91FE}" destId="{0C881A6C-7AF2-4ECA-9C68-66A0BD848C83}" srcOrd="2" destOrd="0" presId="urn:microsoft.com/office/officeart/2005/8/layout/list1"/>
    <dgm:cxn modelId="{885495B4-DFB2-4B73-8C4B-63EB89D39D94}" type="presParOf" srcId="{1383E23F-12E4-4524-A1B5-C7D1AD3F91FE}" destId="{F3A76796-876F-416C-A344-7F3A201FEB11}" srcOrd="3" destOrd="0" presId="urn:microsoft.com/office/officeart/2005/8/layout/list1"/>
    <dgm:cxn modelId="{DC75892C-A2C7-4FDE-A6AD-8F997224A724}" type="presParOf" srcId="{1383E23F-12E4-4524-A1B5-C7D1AD3F91FE}" destId="{A2757D45-6412-4269-9722-F5D3F067F249}" srcOrd="4" destOrd="0" presId="urn:microsoft.com/office/officeart/2005/8/layout/list1"/>
    <dgm:cxn modelId="{BEA912C7-45D0-4657-9102-5BE6BB72B8FA}" type="presParOf" srcId="{A2757D45-6412-4269-9722-F5D3F067F249}" destId="{67B2533B-2AB7-4F95-98DE-044762C2CE7F}" srcOrd="0" destOrd="0" presId="urn:microsoft.com/office/officeart/2005/8/layout/list1"/>
    <dgm:cxn modelId="{4808A556-12BB-46BA-A8BB-0C44B9E55627}" type="presParOf" srcId="{A2757D45-6412-4269-9722-F5D3F067F249}" destId="{F1522208-97FE-4B76-9A40-E795A394A8C7}" srcOrd="1" destOrd="0" presId="urn:microsoft.com/office/officeart/2005/8/layout/list1"/>
    <dgm:cxn modelId="{F2E6515C-6D60-4F43-88A1-6ECC2AC486AF}" type="presParOf" srcId="{1383E23F-12E4-4524-A1B5-C7D1AD3F91FE}" destId="{A9E91037-A888-4F4C-9172-3204D563B14A}" srcOrd="5" destOrd="0" presId="urn:microsoft.com/office/officeart/2005/8/layout/list1"/>
    <dgm:cxn modelId="{7B75742B-0496-4BCD-9CB4-22BD2CA22E4F}" type="presParOf" srcId="{1383E23F-12E4-4524-A1B5-C7D1AD3F91FE}" destId="{F9EB0189-54F9-4CA6-8C91-D09BC7ED653D}" srcOrd="6" destOrd="0" presId="urn:microsoft.com/office/officeart/2005/8/layout/list1"/>
    <dgm:cxn modelId="{D414A9DC-BB71-4C54-9C9E-36B644B13150}" type="presParOf" srcId="{1383E23F-12E4-4524-A1B5-C7D1AD3F91FE}" destId="{D3873369-6BDA-48FA-B336-EC26CA80A3F7}" srcOrd="7" destOrd="0" presId="urn:microsoft.com/office/officeart/2005/8/layout/list1"/>
    <dgm:cxn modelId="{9C5674F2-D442-4E6D-BB41-F735387BCC92}" type="presParOf" srcId="{1383E23F-12E4-4524-A1B5-C7D1AD3F91FE}" destId="{41DD3AD8-0AF0-49ED-BBFF-B9B8E38F53AD}" srcOrd="8" destOrd="0" presId="urn:microsoft.com/office/officeart/2005/8/layout/list1"/>
    <dgm:cxn modelId="{D8BFE15E-C160-48C3-909F-33BC1C816FBD}" type="presParOf" srcId="{41DD3AD8-0AF0-49ED-BBFF-B9B8E38F53AD}" destId="{F8EA0443-D9D4-4774-836D-DC0375869873}" srcOrd="0" destOrd="0" presId="urn:microsoft.com/office/officeart/2005/8/layout/list1"/>
    <dgm:cxn modelId="{8F73FB02-328B-4021-9DEB-D77F9CEF478B}" type="presParOf" srcId="{41DD3AD8-0AF0-49ED-BBFF-B9B8E38F53AD}" destId="{4EC05DAF-BB63-48D7-B2A1-AA97608AC616}" srcOrd="1" destOrd="0" presId="urn:microsoft.com/office/officeart/2005/8/layout/list1"/>
    <dgm:cxn modelId="{86E07AE4-19EB-482E-8A02-596D55EB9087}" type="presParOf" srcId="{1383E23F-12E4-4524-A1B5-C7D1AD3F91FE}" destId="{7DCD8FCB-34B0-49C9-A9D1-8453A27C07A8}" srcOrd="9" destOrd="0" presId="urn:microsoft.com/office/officeart/2005/8/layout/list1"/>
    <dgm:cxn modelId="{C7AEAD7B-B371-4796-B7D2-61EA9D7130AC}" type="presParOf" srcId="{1383E23F-12E4-4524-A1B5-C7D1AD3F91FE}" destId="{73CED5E4-424F-435A-A9E5-6AA5C67487C6}" srcOrd="10" destOrd="0" presId="urn:microsoft.com/office/officeart/2005/8/layout/list1"/>
    <dgm:cxn modelId="{0FC3A0B0-10D5-4EA9-B777-F08D7B849F4E}" type="presParOf" srcId="{1383E23F-12E4-4524-A1B5-C7D1AD3F91FE}" destId="{ACAF7E5F-7F35-470D-99CC-8EC8D4FB17F7}" srcOrd="11" destOrd="0" presId="urn:microsoft.com/office/officeart/2005/8/layout/list1"/>
    <dgm:cxn modelId="{A67FA994-EF05-4218-9409-4C062FD5ED8C}" type="presParOf" srcId="{1383E23F-12E4-4524-A1B5-C7D1AD3F91FE}" destId="{A89B0131-C76D-47E8-B7EF-24B1EF069460}" srcOrd="12" destOrd="0" presId="urn:microsoft.com/office/officeart/2005/8/layout/list1"/>
    <dgm:cxn modelId="{8A799B86-999F-47C1-B4EA-AA77577F449C}" type="presParOf" srcId="{A89B0131-C76D-47E8-B7EF-24B1EF069460}" destId="{A1A50438-10FD-458E-89B3-997499705807}" srcOrd="0" destOrd="0" presId="urn:microsoft.com/office/officeart/2005/8/layout/list1"/>
    <dgm:cxn modelId="{02A5262A-1481-4A1A-97B0-2567E8647C06}" type="presParOf" srcId="{A89B0131-C76D-47E8-B7EF-24B1EF069460}" destId="{D9008BAD-BB30-4DFC-BF9E-A540581BB029}" srcOrd="1" destOrd="0" presId="urn:microsoft.com/office/officeart/2005/8/layout/list1"/>
    <dgm:cxn modelId="{0307590B-B33B-4DBE-ADA5-A1AD83651B95}" type="presParOf" srcId="{1383E23F-12E4-4524-A1B5-C7D1AD3F91FE}" destId="{222BCCB0-3AF9-45EE-9441-9A9C6934D8C5}" srcOrd="13" destOrd="0" presId="urn:microsoft.com/office/officeart/2005/8/layout/list1"/>
    <dgm:cxn modelId="{0A7536B3-33D4-43AF-9A9E-F617AE0D096F}" type="presParOf" srcId="{1383E23F-12E4-4524-A1B5-C7D1AD3F91FE}" destId="{452DAB01-8DF8-486B-AE59-B45388A9461E}" srcOrd="14" destOrd="0" presId="urn:microsoft.com/office/officeart/2005/8/layout/list1"/>
    <dgm:cxn modelId="{082C0661-BAEF-4008-8CE0-55FD4FB30ADC}" type="presParOf" srcId="{1383E23F-12E4-4524-A1B5-C7D1AD3F91FE}" destId="{F4DDB482-5436-4F5A-84DF-581720B3060A}" srcOrd="15" destOrd="0" presId="urn:microsoft.com/office/officeart/2005/8/layout/list1"/>
    <dgm:cxn modelId="{4ADBF89F-E89E-4646-8F5F-EBAB774BFB47}" type="presParOf" srcId="{1383E23F-12E4-4524-A1B5-C7D1AD3F91FE}" destId="{295419BA-231A-4FB8-AF39-8846C6E5DCC7}" srcOrd="16" destOrd="0" presId="urn:microsoft.com/office/officeart/2005/8/layout/list1"/>
    <dgm:cxn modelId="{69F192D1-69C8-4677-8AAE-AF29D3CE977E}" type="presParOf" srcId="{295419BA-231A-4FB8-AF39-8846C6E5DCC7}" destId="{7E2B2817-3164-4372-8CEC-F8821C258743}" srcOrd="0" destOrd="0" presId="urn:microsoft.com/office/officeart/2005/8/layout/list1"/>
    <dgm:cxn modelId="{2516A4D7-7905-4B0A-A8D8-A01A89B68586}" type="presParOf" srcId="{295419BA-231A-4FB8-AF39-8846C6E5DCC7}" destId="{B8EB89B9-097B-410A-A7E9-3BA6CA79F394}" srcOrd="1" destOrd="0" presId="urn:microsoft.com/office/officeart/2005/8/layout/list1"/>
    <dgm:cxn modelId="{3372979D-B0D0-4712-97F4-06306E1948FB}" type="presParOf" srcId="{1383E23F-12E4-4524-A1B5-C7D1AD3F91FE}" destId="{B10FF0F9-F967-47A6-BF97-728BFA12D150}" srcOrd="17" destOrd="0" presId="urn:microsoft.com/office/officeart/2005/8/layout/list1"/>
    <dgm:cxn modelId="{0BF9EE81-1F1E-415B-B178-5BBBCDA03C37}" type="presParOf" srcId="{1383E23F-12E4-4524-A1B5-C7D1AD3F91FE}" destId="{45D07963-441B-4022-91FE-C2C89F55261A}" srcOrd="18" destOrd="0" presId="urn:microsoft.com/office/officeart/2005/8/layout/list1"/>
    <dgm:cxn modelId="{C2CB75FA-E152-4330-9CDF-F2D19964281B}" type="presParOf" srcId="{1383E23F-12E4-4524-A1B5-C7D1AD3F91FE}" destId="{C30E91C4-48F8-40EE-B108-FDC80C728D01}" srcOrd="19" destOrd="0" presId="urn:microsoft.com/office/officeart/2005/8/layout/list1"/>
    <dgm:cxn modelId="{72E682A4-585F-4873-AE69-D78A047FD07E}" type="presParOf" srcId="{1383E23F-12E4-4524-A1B5-C7D1AD3F91FE}" destId="{4A827B38-8AD5-4A73-9301-14FC7757CA22}" srcOrd="20" destOrd="0" presId="urn:microsoft.com/office/officeart/2005/8/layout/list1"/>
    <dgm:cxn modelId="{F71F6A15-7E25-47F6-BF9D-EB8A7EA62423}" type="presParOf" srcId="{4A827B38-8AD5-4A73-9301-14FC7757CA22}" destId="{053E4FE3-03DF-44FE-B38B-91EF55F5A651}" srcOrd="0" destOrd="0" presId="urn:microsoft.com/office/officeart/2005/8/layout/list1"/>
    <dgm:cxn modelId="{08EED7BE-DAA3-4CDC-8FDC-E9CB59B4D8E3}" type="presParOf" srcId="{4A827B38-8AD5-4A73-9301-14FC7757CA22}" destId="{C9F93718-0DFA-4E36-B9CF-D714D25D10F0}" srcOrd="1" destOrd="0" presId="urn:microsoft.com/office/officeart/2005/8/layout/list1"/>
    <dgm:cxn modelId="{DA5790D8-7E79-47B6-B2F0-6C4D3081BF10}" type="presParOf" srcId="{1383E23F-12E4-4524-A1B5-C7D1AD3F91FE}" destId="{AB7E5674-F5BC-400E-A9B2-EB5BDEB4DDFF}" srcOrd="21" destOrd="0" presId="urn:microsoft.com/office/officeart/2005/8/layout/list1"/>
    <dgm:cxn modelId="{D68F7246-60C7-409E-A030-474609193A4F}" type="presParOf" srcId="{1383E23F-12E4-4524-A1B5-C7D1AD3F91FE}" destId="{777D992B-F5EA-43F4-B4BA-86B2DCDB73A1}" srcOrd="22" destOrd="0" presId="urn:microsoft.com/office/officeart/2005/8/layout/list1"/>
    <dgm:cxn modelId="{5668E051-55BF-497E-BFB4-C1CB76F52001}" type="presParOf" srcId="{1383E23F-12E4-4524-A1B5-C7D1AD3F91FE}" destId="{6EBF1E1E-50F3-47E6-9AAE-4477F10A19CE}" srcOrd="23" destOrd="0" presId="urn:microsoft.com/office/officeart/2005/8/layout/list1"/>
    <dgm:cxn modelId="{9AD7E8A3-73B7-438C-8BCF-1E19E38FD8D5}" type="presParOf" srcId="{1383E23F-12E4-4524-A1B5-C7D1AD3F91FE}" destId="{E11CCFC8-1799-4934-A20D-1CA556F37A59}" srcOrd="24" destOrd="0" presId="urn:microsoft.com/office/officeart/2005/8/layout/list1"/>
    <dgm:cxn modelId="{13B050B7-DA07-4433-8090-1579042E5B56}" type="presParOf" srcId="{E11CCFC8-1799-4934-A20D-1CA556F37A59}" destId="{0419A0AD-4685-4C56-88BE-870DF626FD7B}" srcOrd="0" destOrd="0" presId="urn:microsoft.com/office/officeart/2005/8/layout/list1"/>
    <dgm:cxn modelId="{3D7A96B6-6CC5-4FB6-961A-491FA6DD04FC}" type="presParOf" srcId="{E11CCFC8-1799-4934-A20D-1CA556F37A59}" destId="{2E03AA2F-7827-40D6-B0B4-96FD99D1BDCD}" srcOrd="1" destOrd="0" presId="urn:microsoft.com/office/officeart/2005/8/layout/list1"/>
    <dgm:cxn modelId="{6C4EF9E1-6F6C-4DFB-8F1F-385A32A3FC08}" type="presParOf" srcId="{1383E23F-12E4-4524-A1B5-C7D1AD3F91FE}" destId="{BE3E7743-936B-42F4-BC62-A6E16637A711}" srcOrd="25" destOrd="0" presId="urn:microsoft.com/office/officeart/2005/8/layout/list1"/>
    <dgm:cxn modelId="{1F719E30-9D5B-477C-B90A-D3887C4D78E2}" type="presParOf" srcId="{1383E23F-12E4-4524-A1B5-C7D1AD3F91FE}" destId="{2F3428CD-B3B5-47D1-A744-6489965D4FCE}" srcOrd="26" destOrd="0" presId="urn:microsoft.com/office/officeart/2005/8/layout/list1"/>
    <dgm:cxn modelId="{D18E99E3-9D6D-4709-9ABA-F1EFEEBB2322}" type="presParOf" srcId="{1383E23F-12E4-4524-A1B5-C7D1AD3F91FE}" destId="{54DAFF5F-9452-4F6D-BD56-31881DB1ABC5}" srcOrd="27" destOrd="0" presId="urn:microsoft.com/office/officeart/2005/8/layout/list1"/>
    <dgm:cxn modelId="{016E75FE-1684-4715-A674-B1ED7B95E2CB}" type="presParOf" srcId="{1383E23F-12E4-4524-A1B5-C7D1AD3F91FE}" destId="{CE105F36-EDC3-49EF-906A-EB091B47D592}" srcOrd="28" destOrd="0" presId="urn:microsoft.com/office/officeart/2005/8/layout/list1"/>
    <dgm:cxn modelId="{BE4645A5-7330-4BC5-83D7-ECCF0706D4C2}" type="presParOf" srcId="{CE105F36-EDC3-49EF-906A-EB091B47D592}" destId="{0EB98E6B-12AA-4F64-A9D4-6B0915B8E5C2}" srcOrd="0" destOrd="0" presId="urn:microsoft.com/office/officeart/2005/8/layout/list1"/>
    <dgm:cxn modelId="{DB2BA70E-7FF4-4EAC-A48D-E22405E5DDCE}" type="presParOf" srcId="{CE105F36-EDC3-49EF-906A-EB091B47D592}" destId="{0882D716-0430-45E4-8DF8-8260602D9AF5}" srcOrd="1" destOrd="0" presId="urn:microsoft.com/office/officeart/2005/8/layout/list1"/>
    <dgm:cxn modelId="{18EEA210-7D33-43E9-A100-0127C71B0D8B}" type="presParOf" srcId="{1383E23F-12E4-4524-A1B5-C7D1AD3F91FE}" destId="{E8EF5E4E-AE81-41EF-8F7E-23EA2552CACA}" srcOrd="29" destOrd="0" presId="urn:microsoft.com/office/officeart/2005/8/layout/list1"/>
    <dgm:cxn modelId="{3876F280-CB5D-4864-8734-D857CA979293}" type="presParOf" srcId="{1383E23F-12E4-4524-A1B5-C7D1AD3F91FE}" destId="{ADCB8C47-F053-44DC-B508-EAF88B3EB178}" srcOrd="30" destOrd="0" presId="urn:microsoft.com/office/officeart/2005/8/layout/list1"/>
    <dgm:cxn modelId="{42F3D73E-BE86-4813-8B68-3DE1C923ECCD}" type="presParOf" srcId="{1383E23F-12E4-4524-A1B5-C7D1AD3F91FE}" destId="{79D7D33E-3C44-49B5-B41E-5FF15C1D7B59}" srcOrd="31" destOrd="0" presId="urn:microsoft.com/office/officeart/2005/8/layout/list1"/>
    <dgm:cxn modelId="{DBA934F4-ECE2-4706-8452-60A1643DEDA5}" type="presParOf" srcId="{1383E23F-12E4-4524-A1B5-C7D1AD3F91FE}" destId="{C53DA92F-AC82-4D66-9D68-F34D1E33337D}" srcOrd="32" destOrd="0" presId="urn:microsoft.com/office/officeart/2005/8/layout/list1"/>
    <dgm:cxn modelId="{F68CBC52-2A78-4004-9079-B4A8BF195E1A}" type="presParOf" srcId="{C53DA92F-AC82-4D66-9D68-F34D1E33337D}" destId="{73A962B6-33D6-40FA-B09F-E57024EA43D9}" srcOrd="0" destOrd="0" presId="urn:microsoft.com/office/officeart/2005/8/layout/list1"/>
    <dgm:cxn modelId="{ECE9DDBE-2479-487C-9953-7E7172BAB922}" type="presParOf" srcId="{C53DA92F-AC82-4D66-9D68-F34D1E33337D}" destId="{8D8B931E-7BBF-42C2-9671-0F8ECF21F48F}" srcOrd="1" destOrd="0" presId="urn:microsoft.com/office/officeart/2005/8/layout/list1"/>
    <dgm:cxn modelId="{1F687E4D-34FB-46A3-8DBC-B2198A04C939}" type="presParOf" srcId="{1383E23F-12E4-4524-A1B5-C7D1AD3F91FE}" destId="{AF08E019-BA1F-4576-A602-DD5CDB20C86F}" srcOrd="33" destOrd="0" presId="urn:microsoft.com/office/officeart/2005/8/layout/list1"/>
    <dgm:cxn modelId="{A5319404-3621-468A-96B3-63282DD97095}" type="presParOf" srcId="{1383E23F-12E4-4524-A1B5-C7D1AD3F91FE}" destId="{F909DF19-76CE-43E3-A756-FFCAEB248D6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18F36-3C75-4B95-A922-BB31C91E6BC1}" type="doc">
      <dgm:prSet loTypeId="urn:microsoft.com/office/officeart/2005/8/layout/list1" loCatId="list" qsTypeId="urn:microsoft.com/office/officeart/2005/8/quickstyle/simple1#3" qsCatId="simple" csTypeId="urn:microsoft.com/office/officeart/2005/8/colors/accent1_3" csCatId="accent1" phldr="1"/>
      <dgm:spPr bwMode="auto"/>
      <dgm:t>
        <a:bodyPr/>
        <a:lstStyle/>
        <a:p>
          <a:pPr>
            <a:defRPr/>
          </a:pPr>
          <a:endParaRPr lang="de-DE"/>
        </a:p>
      </dgm:t>
    </dgm:pt>
    <dgm:pt modelId="{05A8ACD5-2F3C-446F-AE7A-8F1305F29B8B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Fehlende empfundene Zeit</a:t>
          </a:r>
          <a:endParaRPr/>
        </a:p>
      </dgm:t>
    </dgm:pt>
    <dgm:pt modelId="{87339149-20F8-4FBA-B183-4CDFD6D76A01}" type="parTrans" cxnId="{18DB47B2-2576-43CA-8A66-711294B84210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F857694A-AC67-4241-9B5A-A2461A577EE6}" type="sibTrans" cxnId="{18DB47B2-2576-43CA-8A66-711294B84210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AE26CA98-ED6D-43EF-84C0-47BC18577CBF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Fehlende Ausbildung und Erfahrung</a:t>
          </a:r>
          <a:endParaRPr/>
        </a:p>
      </dgm:t>
    </dgm:pt>
    <dgm:pt modelId="{CA82B3F1-3ACC-49D4-ACEB-3292F52D85CD}" type="parTrans" cxnId="{11662BBB-2F1D-4349-98E6-DB875877AF7D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A0031A69-C442-4C2F-ACFF-32493BFA1C23}" type="sibTrans" cxnId="{11662BBB-2F1D-4349-98E6-DB875877AF7D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12D8C6DE-26AD-4BDE-BE0F-E8E6255EE321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Fehlendes Hintergrundwissen</a:t>
          </a:r>
          <a:endParaRPr/>
        </a:p>
      </dgm:t>
    </dgm:pt>
    <dgm:pt modelId="{C91C7EA5-C956-487A-B888-706342FA1999}" type="parTrans" cxnId="{B446BE85-2CF5-472D-AD77-B458233C77D3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178DC4AE-4652-4E42-A3D1-253DC70CFAB3}" type="sibTrans" cxnId="{B446BE85-2CF5-472D-AD77-B458233C77D3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25086032-68A2-40BD-A899-B761B97C1267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Unsicherheit und Bedenken</a:t>
          </a:r>
          <a:endParaRPr/>
        </a:p>
      </dgm:t>
    </dgm:pt>
    <dgm:pt modelId="{00D1D5D0-2F1E-47F0-9554-A5C1105BDC90}" type="parTrans" cxnId="{C7740323-D70F-4DF7-9774-318D7D2F9CA7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2EABADE5-E945-4842-88EA-876AAEB52B0C}" type="sibTrans" cxnId="{C7740323-D70F-4DF7-9774-318D7D2F9CA7}">
      <dgm:prSet/>
      <dgm:spPr bwMode="auto"/>
      <dgm:t>
        <a:bodyPr/>
        <a:lstStyle/>
        <a:p>
          <a:pPr>
            <a:defRPr/>
          </a:pPr>
          <a:endParaRPr lang="de-DE" sz="1400"/>
        </a:p>
      </dgm:t>
    </dgm:pt>
    <dgm:pt modelId="{902689D4-3C4F-41F7-A99E-36219695CEF9}">
      <dgm:prSet phldrT="[Text]" custT="1"/>
      <dgm:spPr bwMode="auto"/>
      <dgm:t>
        <a:bodyPr/>
        <a:lstStyle/>
        <a:p>
          <a:pPr>
            <a:defRPr/>
          </a:pPr>
          <a:r>
            <a:rPr lang="de-DE" sz="1400"/>
            <a:t>Fehlende Motivation der Patient:innen</a:t>
          </a:r>
          <a:endParaRPr/>
        </a:p>
      </dgm:t>
    </dgm:pt>
    <dgm:pt modelId="{73E64443-6DB8-47FF-8A3F-243ED4104B22}" type="parTrans" cxnId="{9DE03A7C-6D17-4688-9533-88AAE0C67041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18A4F839-E1AB-4DBF-94A2-3547F3525298}" type="sibTrans" cxnId="{9DE03A7C-6D17-4688-9533-88AAE0C67041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171D132B-A6AA-4DE2-972B-6840B4484A50}" type="pres">
      <dgm:prSet presAssocID="{08418F36-3C75-4B95-A922-BB31C91E6BC1}" presName="linear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de-DE"/>
        </a:p>
      </dgm:t>
    </dgm:pt>
    <dgm:pt modelId="{0A08398F-FF73-4D85-B254-105641EC5C8D}" type="pres">
      <dgm:prSet presAssocID="{05A8ACD5-2F3C-446F-AE7A-8F1305F29B8B}" presName="parentLin" presStyleCnt="0"/>
      <dgm:spPr bwMode="auto"/>
    </dgm:pt>
    <dgm:pt modelId="{8BA2C3FB-409A-4726-8E38-C4D8F0155E3A}" type="pres">
      <dgm:prSet presAssocID="{05A8ACD5-2F3C-446F-AE7A-8F1305F29B8B}" presName="parentLeftMargin" presStyleLbl="node1" presStyleIdx="0" presStyleCnt="5"/>
      <dgm:spPr bwMode="auto"/>
      <dgm:t>
        <a:bodyPr/>
        <a:lstStyle/>
        <a:p>
          <a:endParaRPr lang="de-DE"/>
        </a:p>
      </dgm:t>
    </dgm:pt>
    <dgm:pt modelId="{D3E4E64D-34E3-4E56-9F46-F8028E62EFCB}" type="pres">
      <dgm:prSet presAssocID="{05A8ACD5-2F3C-446F-AE7A-8F1305F29B8B}" presName="parentText" presStyleLbl="node1" presStyleIdx="0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56F2098B-A7AE-4FE3-869E-B76D41BF7508}" type="pres">
      <dgm:prSet presAssocID="{05A8ACD5-2F3C-446F-AE7A-8F1305F29B8B}" presName="negativeSpace" presStyleCnt="0"/>
      <dgm:spPr bwMode="auto"/>
    </dgm:pt>
    <dgm:pt modelId="{2F60DF24-85E3-4DF2-951E-E8BEFDE863C5}" type="pres">
      <dgm:prSet presAssocID="{05A8ACD5-2F3C-446F-AE7A-8F1305F29B8B}" presName="childText" presStyleLbl="conFgAcc1" presStyleIdx="0" presStyleCnt="5">
        <dgm:presLayoutVars>
          <dgm:bulletEnabled val="1"/>
        </dgm:presLayoutVars>
      </dgm:prSet>
      <dgm:spPr bwMode="auto"/>
    </dgm:pt>
    <dgm:pt modelId="{80E3B1C7-6548-4490-A123-68E42A18C812}" type="pres">
      <dgm:prSet presAssocID="{F857694A-AC67-4241-9B5A-A2461A577EE6}" presName="spaceBetweenRectangles" presStyleCnt="0"/>
      <dgm:spPr bwMode="auto"/>
    </dgm:pt>
    <dgm:pt modelId="{4D851E79-FFDC-46F9-9E53-92724C1493A3}" type="pres">
      <dgm:prSet presAssocID="{AE26CA98-ED6D-43EF-84C0-47BC18577CBF}" presName="parentLin" presStyleCnt="0"/>
      <dgm:spPr bwMode="auto"/>
    </dgm:pt>
    <dgm:pt modelId="{317B0A62-5BD8-490E-BFEE-D14B6C170232}" type="pres">
      <dgm:prSet presAssocID="{AE26CA98-ED6D-43EF-84C0-47BC18577CBF}" presName="parentLeftMargin" presStyleLbl="node1" presStyleIdx="0" presStyleCnt="5"/>
      <dgm:spPr bwMode="auto"/>
      <dgm:t>
        <a:bodyPr/>
        <a:lstStyle/>
        <a:p>
          <a:endParaRPr lang="de-DE"/>
        </a:p>
      </dgm:t>
    </dgm:pt>
    <dgm:pt modelId="{936F4C3E-0D30-45B9-AC55-997681D301CC}" type="pres">
      <dgm:prSet presAssocID="{AE26CA98-ED6D-43EF-84C0-47BC18577CBF}" presName="parentText" presStyleLbl="node1" presStyleIdx="1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7C873D0A-E248-484A-A965-FDE21BE346C1}" type="pres">
      <dgm:prSet presAssocID="{AE26CA98-ED6D-43EF-84C0-47BC18577CBF}" presName="negativeSpace" presStyleCnt="0"/>
      <dgm:spPr bwMode="auto"/>
    </dgm:pt>
    <dgm:pt modelId="{69FEF88A-28D7-46C0-8B6A-67CBED081E43}" type="pres">
      <dgm:prSet presAssocID="{AE26CA98-ED6D-43EF-84C0-47BC18577CBF}" presName="childText" presStyleLbl="conFgAcc1" presStyleIdx="1" presStyleCnt="5">
        <dgm:presLayoutVars>
          <dgm:bulletEnabled val="1"/>
        </dgm:presLayoutVars>
      </dgm:prSet>
      <dgm:spPr bwMode="auto"/>
    </dgm:pt>
    <dgm:pt modelId="{8B22551B-D266-4FA9-A80F-A61FEAFD1320}" type="pres">
      <dgm:prSet presAssocID="{A0031A69-C442-4C2F-ACFF-32493BFA1C23}" presName="spaceBetweenRectangles" presStyleCnt="0"/>
      <dgm:spPr bwMode="auto"/>
    </dgm:pt>
    <dgm:pt modelId="{436F4CAC-0F87-4FB5-B896-E05E46E2CA18}" type="pres">
      <dgm:prSet presAssocID="{12D8C6DE-26AD-4BDE-BE0F-E8E6255EE321}" presName="parentLin" presStyleCnt="0"/>
      <dgm:spPr bwMode="auto"/>
    </dgm:pt>
    <dgm:pt modelId="{7165C5E1-FC01-454B-BD54-C43B538691DB}" type="pres">
      <dgm:prSet presAssocID="{12D8C6DE-26AD-4BDE-BE0F-E8E6255EE321}" presName="parentLeftMargin" presStyleLbl="node1" presStyleIdx="1" presStyleCnt="5"/>
      <dgm:spPr bwMode="auto"/>
      <dgm:t>
        <a:bodyPr/>
        <a:lstStyle/>
        <a:p>
          <a:endParaRPr lang="de-DE"/>
        </a:p>
      </dgm:t>
    </dgm:pt>
    <dgm:pt modelId="{D71599EF-4F5B-40FE-9B48-61D4934DDF99}" type="pres">
      <dgm:prSet presAssocID="{12D8C6DE-26AD-4BDE-BE0F-E8E6255EE321}" presName="parentText" presStyleLbl="node1" presStyleIdx="2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5A067E7C-1759-4D7D-8BD2-06E62ED0CC35}" type="pres">
      <dgm:prSet presAssocID="{12D8C6DE-26AD-4BDE-BE0F-E8E6255EE321}" presName="negativeSpace" presStyleCnt="0"/>
      <dgm:spPr bwMode="auto"/>
    </dgm:pt>
    <dgm:pt modelId="{CE55C16F-4AF9-4468-8CDB-847D203AF1E6}" type="pres">
      <dgm:prSet presAssocID="{12D8C6DE-26AD-4BDE-BE0F-E8E6255EE321}" presName="childText" presStyleLbl="conFgAcc1" presStyleIdx="2" presStyleCnt="5">
        <dgm:presLayoutVars>
          <dgm:bulletEnabled val="1"/>
        </dgm:presLayoutVars>
      </dgm:prSet>
      <dgm:spPr bwMode="auto"/>
    </dgm:pt>
    <dgm:pt modelId="{353D5878-879A-49DC-BEEA-B7D108AC197B}" type="pres">
      <dgm:prSet presAssocID="{178DC4AE-4652-4E42-A3D1-253DC70CFAB3}" presName="spaceBetweenRectangles" presStyleCnt="0"/>
      <dgm:spPr bwMode="auto"/>
    </dgm:pt>
    <dgm:pt modelId="{53F39DAA-82B9-4E03-B159-5E2B10102CB5}" type="pres">
      <dgm:prSet presAssocID="{25086032-68A2-40BD-A899-B761B97C1267}" presName="parentLin" presStyleCnt="0"/>
      <dgm:spPr bwMode="auto"/>
    </dgm:pt>
    <dgm:pt modelId="{8F719F6A-1BD1-4DD9-8642-834778DAE8B4}" type="pres">
      <dgm:prSet presAssocID="{25086032-68A2-40BD-A899-B761B97C1267}" presName="parentLeftMargin" presStyleLbl="node1" presStyleIdx="2" presStyleCnt="5"/>
      <dgm:spPr bwMode="auto"/>
      <dgm:t>
        <a:bodyPr/>
        <a:lstStyle/>
        <a:p>
          <a:endParaRPr lang="de-DE"/>
        </a:p>
      </dgm:t>
    </dgm:pt>
    <dgm:pt modelId="{CBBDCF3C-0114-414C-8B6F-049B5943A48C}" type="pres">
      <dgm:prSet presAssocID="{25086032-68A2-40BD-A899-B761B97C1267}" presName="parentText" presStyleLbl="node1" presStyleIdx="3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C9AE1FDD-F91A-4684-BE7D-215276A2FD3C}" type="pres">
      <dgm:prSet presAssocID="{25086032-68A2-40BD-A899-B761B97C1267}" presName="negativeSpace" presStyleCnt="0"/>
      <dgm:spPr bwMode="auto"/>
    </dgm:pt>
    <dgm:pt modelId="{9648C8AE-8BF3-480C-82B2-61657C53608A}" type="pres">
      <dgm:prSet presAssocID="{25086032-68A2-40BD-A899-B761B97C1267}" presName="childText" presStyleLbl="conFgAcc1" presStyleIdx="3" presStyleCnt="5">
        <dgm:presLayoutVars>
          <dgm:bulletEnabled val="1"/>
        </dgm:presLayoutVars>
      </dgm:prSet>
      <dgm:spPr bwMode="auto"/>
    </dgm:pt>
    <dgm:pt modelId="{851D833E-1089-4298-ABE3-E9910239A058}" type="pres">
      <dgm:prSet presAssocID="{2EABADE5-E945-4842-88EA-876AAEB52B0C}" presName="spaceBetweenRectangles" presStyleCnt="0"/>
      <dgm:spPr bwMode="auto"/>
    </dgm:pt>
    <dgm:pt modelId="{D0942157-6AAF-4448-993D-6FCD8D947C7C}" type="pres">
      <dgm:prSet presAssocID="{902689D4-3C4F-41F7-A99E-36219695CEF9}" presName="parentLin" presStyleCnt="0"/>
      <dgm:spPr bwMode="auto"/>
    </dgm:pt>
    <dgm:pt modelId="{3B8DE11E-50E9-44B3-9C2A-D78E778ED27C}" type="pres">
      <dgm:prSet presAssocID="{902689D4-3C4F-41F7-A99E-36219695CEF9}" presName="parentLeftMargin" presStyleLbl="node1" presStyleIdx="3" presStyleCnt="5"/>
      <dgm:spPr bwMode="auto"/>
      <dgm:t>
        <a:bodyPr/>
        <a:lstStyle/>
        <a:p>
          <a:endParaRPr lang="de-DE"/>
        </a:p>
      </dgm:t>
    </dgm:pt>
    <dgm:pt modelId="{AB091E63-5D1E-45BB-B8EE-50517AE5035E}" type="pres">
      <dgm:prSet presAssocID="{902689D4-3C4F-41F7-A99E-36219695CEF9}" presName="parentText" presStyleLbl="node1" presStyleIdx="4" presStyleCnt="5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1D7DCD1A-446B-4DBA-ABC2-B992675BC218}" type="pres">
      <dgm:prSet presAssocID="{902689D4-3C4F-41F7-A99E-36219695CEF9}" presName="negativeSpace" presStyleCnt="0"/>
      <dgm:spPr bwMode="auto"/>
    </dgm:pt>
    <dgm:pt modelId="{E4FA4065-F978-4183-AFB3-59B348CD90D7}" type="pres">
      <dgm:prSet presAssocID="{902689D4-3C4F-41F7-A99E-36219695CEF9}" presName="childText" presStyleLbl="conFgAcc1" presStyleIdx="4" presStyleCnt="5">
        <dgm:presLayoutVars>
          <dgm:bulletEnabled val="1"/>
        </dgm:presLayoutVars>
      </dgm:prSet>
      <dgm:spPr bwMode="auto"/>
    </dgm:pt>
  </dgm:ptLst>
  <dgm:cxnLst>
    <dgm:cxn modelId="{BAA63A25-3822-44BA-878F-77DC2448FFBD}" type="presOf" srcId="{AE26CA98-ED6D-43EF-84C0-47BC18577CBF}" destId="{936F4C3E-0D30-45B9-AC55-997681D301CC}" srcOrd="1" destOrd="0" presId="urn:microsoft.com/office/officeart/2005/8/layout/list1"/>
    <dgm:cxn modelId="{8F99BF6A-AC75-4439-965D-1596F5014F8E}" type="presOf" srcId="{05A8ACD5-2F3C-446F-AE7A-8F1305F29B8B}" destId="{D3E4E64D-34E3-4E56-9F46-F8028E62EFCB}" srcOrd="1" destOrd="0" presId="urn:microsoft.com/office/officeart/2005/8/layout/list1"/>
    <dgm:cxn modelId="{72D57B7A-5912-4069-803C-AB2C233D6BA9}" type="presOf" srcId="{902689D4-3C4F-41F7-A99E-36219695CEF9}" destId="{3B8DE11E-50E9-44B3-9C2A-D78E778ED27C}" srcOrd="0" destOrd="0" presId="urn:microsoft.com/office/officeart/2005/8/layout/list1"/>
    <dgm:cxn modelId="{9DE03A7C-6D17-4688-9533-88AAE0C67041}" srcId="{08418F36-3C75-4B95-A922-BB31C91E6BC1}" destId="{902689D4-3C4F-41F7-A99E-36219695CEF9}" srcOrd="4" destOrd="0" parTransId="{73E64443-6DB8-47FF-8A3F-243ED4104B22}" sibTransId="{18A4F839-E1AB-4DBF-94A2-3547F3525298}"/>
    <dgm:cxn modelId="{3205A6C0-3192-4327-85E4-79757365EE8C}" type="presOf" srcId="{12D8C6DE-26AD-4BDE-BE0F-E8E6255EE321}" destId="{D71599EF-4F5B-40FE-9B48-61D4934DDF99}" srcOrd="1" destOrd="0" presId="urn:microsoft.com/office/officeart/2005/8/layout/list1"/>
    <dgm:cxn modelId="{B446BE85-2CF5-472D-AD77-B458233C77D3}" srcId="{08418F36-3C75-4B95-A922-BB31C91E6BC1}" destId="{12D8C6DE-26AD-4BDE-BE0F-E8E6255EE321}" srcOrd="2" destOrd="0" parTransId="{C91C7EA5-C956-487A-B888-706342FA1999}" sibTransId="{178DC4AE-4652-4E42-A3D1-253DC70CFAB3}"/>
    <dgm:cxn modelId="{2D20D378-9A03-4A86-B88C-AC81F76BF680}" type="presOf" srcId="{08418F36-3C75-4B95-A922-BB31C91E6BC1}" destId="{171D132B-A6AA-4DE2-972B-6840B4484A50}" srcOrd="0" destOrd="0" presId="urn:microsoft.com/office/officeart/2005/8/layout/list1"/>
    <dgm:cxn modelId="{909FB286-3603-43D1-BF62-C4F8DBEC80AE}" type="presOf" srcId="{AE26CA98-ED6D-43EF-84C0-47BC18577CBF}" destId="{317B0A62-5BD8-490E-BFEE-D14B6C170232}" srcOrd="0" destOrd="0" presId="urn:microsoft.com/office/officeart/2005/8/layout/list1"/>
    <dgm:cxn modelId="{9968ED28-AC81-4C38-B224-42A967472060}" type="presOf" srcId="{05A8ACD5-2F3C-446F-AE7A-8F1305F29B8B}" destId="{8BA2C3FB-409A-4726-8E38-C4D8F0155E3A}" srcOrd="0" destOrd="0" presId="urn:microsoft.com/office/officeart/2005/8/layout/list1"/>
    <dgm:cxn modelId="{3D6A5A71-080C-4F5A-98E1-7A05E1D3E3CF}" type="presOf" srcId="{25086032-68A2-40BD-A899-B761B97C1267}" destId="{8F719F6A-1BD1-4DD9-8642-834778DAE8B4}" srcOrd="0" destOrd="0" presId="urn:microsoft.com/office/officeart/2005/8/layout/list1"/>
    <dgm:cxn modelId="{11662BBB-2F1D-4349-98E6-DB875877AF7D}" srcId="{08418F36-3C75-4B95-A922-BB31C91E6BC1}" destId="{AE26CA98-ED6D-43EF-84C0-47BC18577CBF}" srcOrd="1" destOrd="0" parTransId="{CA82B3F1-3ACC-49D4-ACEB-3292F52D85CD}" sibTransId="{A0031A69-C442-4C2F-ACFF-32493BFA1C23}"/>
    <dgm:cxn modelId="{77EE45D9-BCAC-4D46-81E3-74F79F1DB389}" type="presOf" srcId="{12D8C6DE-26AD-4BDE-BE0F-E8E6255EE321}" destId="{7165C5E1-FC01-454B-BD54-C43B538691DB}" srcOrd="0" destOrd="0" presId="urn:microsoft.com/office/officeart/2005/8/layout/list1"/>
    <dgm:cxn modelId="{18DB47B2-2576-43CA-8A66-711294B84210}" srcId="{08418F36-3C75-4B95-A922-BB31C91E6BC1}" destId="{05A8ACD5-2F3C-446F-AE7A-8F1305F29B8B}" srcOrd="0" destOrd="0" parTransId="{87339149-20F8-4FBA-B183-4CDFD6D76A01}" sibTransId="{F857694A-AC67-4241-9B5A-A2461A577EE6}"/>
    <dgm:cxn modelId="{9DF56C5B-EB16-4EF3-A88B-A056CB83E93B}" type="presOf" srcId="{902689D4-3C4F-41F7-A99E-36219695CEF9}" destId="{AB091E63-5D1E-45BB-B8EE-50517AE5035E}" srcOrd="1" destOrd="0" presId="urn:microsoft.com/office/officeart/2005/8/layout/list1"/>
    <dgm:cxn modelId="{976280F3-AAC7-45F3-8EF3-2F3520FB512B}" type="presOf" srcId="{25086032-68A2-40BD-A899-B761B97C1267}" destId="{CBBDCF3C-0114-414C-8B6F-049B5943A48C}" srcOrd="1" destOrd="0" presId="urn:microsoft.com/office/officeart/2005/8/layout/list1"/>
    <dgm:cxn modelId="{C7740323-D70F-4DF7-9774-318D7D2F9CA7}" srcId="{08418F36-3C75-4B95-A922-BB31C91E6BC1}" destId="{25086032-68A2-40BD-A899-B761B97C1267}" srcOrd="3" destOrd="0" parTransId="{00D1D5D0-2F1E-47F0-9554-A5C1105BDC90}" sibTransId="{2EABADE5-E945-4842-88EA-876AAEB52B0C}"/>
    <dgm:cxn modelId="{366243B2-1893-4234-B359-41692176FFBB}" type="presParOf" srcId="{171D132B-A6AA-4DE2-972B-6840B4484A50}" destId="{0A08398F-FF73-4D85-B254-105641EC5C8D}" srcOrd="0" destOrd="0" presId="urn:microsoft.com/office/officeart/2005/8/layout/list1"/>
    <dgm:cxn modelId="{8FFA227B-9C46-4681-A0CA-1D4D93A38BDF}" type="presParOf" srcId="{0A08398F-FF73-4D85-B254-105641EC5C8D}" destId="{8BA2C3FB-409A-4726-8E38-C4D8F0155E3A}" srcOrd="0" destOrd="0" presId="urn:microsoft.com/office/officeart/2005/8/layout/list1"/>
    <dgm:cxn modelId="{10F614E7-40ED-4831-AF7D-F0783C035C7F}" type="presParOf" srcId="{0A08398F-FF73-4D85-B254-105641EC5C8D}" destId="{D3E4E64D-34E3-4E56-9F46-F8028E62EFCB}" srcOrd="1" destOrd="0" presId="urn:microsoft.com/office/officeart/2005/8/layout/list1"/>
    <dgm:cxn modelId="{BCD48966-EB52-46D3-936A-DDEDCCCE29F3}" type="presParOf" srcId="{171D132B-A6AA-4DE2-972B-6840B4484A50}" destId="{56F2098B-A7AE-4FE3-869E-B76D41BF7508}" srcOrd="1" destOrd="0" presId="urn:microsoft.com/office/officeart/2005/8/layout/list1"/>
    <dgm:cxn modelId="{5077E37C-D0E0-4AD8-A994-243FDF0EA502}" type="presParOf" srcId="{171D132B-A6AA-4DE2-972B-6840B4484A50}" destId="{2F60DF24-85E3-4DF2-951E-E8BEFDE863C5}" srcOrd="2" destOrd="0" presId="urn:microsoft.com/office/officeart/2005/8/layout/list1"/>
    <dgm:cxn modelId="{108A4E1C-0C19-436B-B8AC-9E5BF6CBA018}" type="presParOf" srcId="{171D132B-A6AA-4DE2-972B-6840B4484A50}" destId="{80E3B1C7-6548-4490-A123-68E42A18C812}" srcOrd="3" destOrd="0" presId="urn:microsoft.com/office/officeart/2005/8/layout/list1"/>
    <dgm:cxn modelId="{C2CFDCDF-7873-4C9B-8377-ABB0CEA92057}" type="presParOf" srcId="{171D132B-A6AA-4DE2-972B-6840B4484A50}" destId="{4D851E79-FFDC-46F9-9E53-92724C1493A3}" srcOrd="4" destOrd="0" presId="urn:microsoft.com/office/officeart/2005/8/layout/list1"/>
    <dgm:cxn modelId="{63A30A8A-7389-4E30-A2FE-99EBCF5E864B}" type="presParOf" srcId="{4D851E79-FFDC-46F9-9E53-92724C1493A3}" destId="{317B0A62-5BD8-490E-BFEE-D14B6C170232}" srcOrd="0" destOrd="0" presId="urn:microsoft.com/office/officeart/2005/8/layout/list1"/>
    <dgm:cxn modelId="{425674A6-E4BA-4673-9A34-5677304735D7}" type="presParOf" srcId="{4D851E79-FFDC-46F9-9E53-92724C1493A3}" destId="{936F4C3E-0D30-45B9-AC55-997681D301CC}" srcOrd="1" destOrd="0" presId="urn:microsoft.com/office/officeart/2005/8/layout/list1"/>
    <dgm:cxn modelId="{D9AFA538-D8D5-4B9C-8882-4B4E0A906AA1}" type="presParOf" srcId="{171D132B-A6AA-4DE2-972B-6840B4484A50}" destId="{7C873D0A-E248-484A-A965-FDE21BE346C1}" srcOrd="5" destOrd="0" presId="urn:microsoft.com/office/officeart/2005/8/layout/list1"/>
    <dgm:cxn modelId="{193307F3-40C4-4A71-887E-3C7D7D833C05}" type="presParOf" srcId="{171D132B-A6AA-4DE2-972B-6840B4484A50}" destId="{69FEF88A-28D7-46C0-8B6A-67CBED081E43}" srcOrd="6" destOrd="0" presId="urn:microsoft.com/office/officeart/2005/8/layout/list1"/>
    <dgm:cxn modelId="{3F42631F-5831-44A2-927C-6BC9727198E1}" type="presParOf" srcId="{171D132B-A6AA-4DE2-972B-6840B4484A50}" destId="{8B22551B-D266-4FA9-A80F-A61FEAFD1320}" srcOrd="7" destOrd="0" presId="urn:microsoft.com/office/officeart/2005/8/layout/list1"/>
    <dgm:cxn modelId="{1E319F58-9C2D-4876-9DA5-F56B5413D771}" type="presParOf" srcId="{171D132B-A6AA-4DE2-972B-6840B4484A50}" destId="{436F4CAC-0F87-4FB5-B896-E05E46E2CA18}" srcOrd="8" destOrd="0" presId="urn:microsoft.com/office/officeart/2005/8/layout/list1"/>
    <dgm:cxn modelId="{8A87F250-A348-4382-9329-75DF93AEBDA9}" type="presParOf" srcId="{436F4CAC-0F87-4FB5-B896-E05E46E2CA18}" destId="{7165C5E1-FC01-454B-BD54-C43B538691DB}" srcOrd="0" destOrd="0" presId="urn:microsoft.com/office/officeart/2005/8/layout/list1"/>
    <dgm:cxn modelId="{ED419661-71E0-4D16-A0D7-DD8F19405DA0}" type="presParOf" srcId="{436F4CAC-0F87-4FB5-B896-E05E46E2CA18}" destId="{D71599EF-4F5B-40FE-9B48-61D4934DDF99}" srcOrd="1" destOrd="0" presId="urn:microsoft.com/office/officeart/2005/8/layout/list1"/>
    <dgm:cxn modelId="{84C308AB-7306-442F-A200-FB985AA451B9}" type="presParOf" srcId="{171D132B-A6AA-4DE2-972B-6840B4484A50}" destId="{5A067E7C-1759-4D7D-8BD2-06E62ED0CC35}" srcOrd="9" destOrd="0" presId="urn:microsoft.com/office/officeart/2005/8/layout/list1"/>
    <dgm:cxn modelId="{C3661A49-08BA-448B-8B99-D7F43EBBAB84}" type="presParOf" srcId="{171D132B-A6AA-4DE2-972B-6840B4484A50}" destId="{CE55C16F-4AF9-4468-8CDB-847D203AF1E6}" srcOrd="10" destOrd="0" presId="urn:microsoft.com/office/officeart/2005/8/layout/list1"/>
    <dgm:cxn modelId="{3A836430-A2E0-4497-BB3C-BC5B5D189B0B}" type="presParOf" srcId="{171D132B-A6AA-4DE2-972B-6840B4484A50}" destId="{353D5878-879A-49DC-BEEA-B7D108AC197B}" srcOrd="11" destOrd="0" presId="urn:microsoft.com/office/officeart/2005/8/layout/list1"/>
    <dgm:cxn modelId="{FCA93F78-23FB-4E39-AA3B-C15E32152D2E}" type="presParOf" srcId="{171D132B-A6AA-4DE2-972B-6840B4484A50}" destId="{53F39DAA-82B9-4E03-B159-5E2B10102CB5}" srcOrd="12" destOrd="0" presId="urn:microsoft.com/office/officeart/2005/8/layout/list1"/>
    <dgm:cxn modelId="{2D0A9BA6-D4C2-4AEA-9488-5495567A3CBD}" type="presParOf" srcId="{53F39DAA-82B9-4E03-B159-5E2B10102CB5}" destId="{8F719F6A-1BD1-4DD9-8642-834778DAE8B4}" srcOrd="0" destOrd="0" presId="urn:microsoft.com/office/officeart/2005/8/layout/list1"/>
    <dgm:cxn modelId="{B166393B-56B9-45F3-99E8-66DB2BCF1627}" type="presParOf" srcId="{53F39DAA-82B9-4E03-B159-5E2B10102CB5}" destId="{CBBDCF3C-0114-414C-8B6F-049B5943A48C}" srcOrd="1" destOrd="0" presId="urn:microsoft.com/office/officeart/2005/8/layout/list1"/>
    <dgm:cxn modelId="{EB213674-965E-4323-91EF-244F7680AF6C}" type="presParOf" srcId="{171D132B-A6AA-4DE2-972B-6840B4484A50}" destId="{C9AE1FDD-F91A-4684-BE7D-215276A2FD3C}" srcOrd="13" destOrd="0" presId="urn:microsoft.com/office/officeart/2005/8/layout/list1"/>
    <dgm:cxn modelId="{7A725F37-2F52-482B-BD3A-ED00B4F8212D}" type="presParOf" srcId="{171D132B-A6AA-4DE2-972B-6840B4484A50}" destId="{9648C8AE-8BF3-480C-82B2-61657C53608A}" srcOrd="14" destOrd="0" presId="urn:microsoft.com/office/officeart/2005/8/layout/list1"/>
    <dgm:cxn modelId="{A425438D-0772-4718-AD75-4800C8BF5320}" type="presParOf" srcId="{171D132B-A6AA-4DE2-972B-6840B4484A50}" destId="{851D833E-1089-4298-ABE3-E9910239A058}" srcOrd="15" destOrd="0" presId="urn:microsoft.com/office/officeart/2005/8/layout/list1"/>
    <dgm:cxn modelId="{C5094C7F-0A2D-4510-B0DA-6F1F4ACA5BA2}" type="presParOf" srcId="{171D132B-A6AA-4DE2-972B-6840B4484A50}" destId="{D0942157-6AAF-4448-993D-6FCD8D947C7C}" srcOrd="16" destOrd="0" presId="urn:microsoft.com/office/officeart/2005/8/layout/list1"/>
    <dgm:cxn modelId="{85BFD19D-88DA-41F5-9D4F-B9B65EEAE0D9}" type="presParOf" srcId="{D0942157-6AAF-4448-993D-6FCD8D947C7C}" destId="{3B8DE11E-50E9-44B3-9C2A-D78E778ED27C}" srcOrd="0" destOrd="0" presId="urn:microsoft.com/office/officeart/2005/8/layout/list1"/>
    <dgm:cxn modelId="{926C0EF3-13AC-40AC-A2C0-FBE8665285E7}" type="presParOf" srcId="{D0942157-6AAF-4448-993D-6FCD8D947C7C}" destId="{AB091E63-5D1E-45BB-B8EE-50517AE5035E}" srcOrd="1" destOrd="0" presId="urn:microsoft.com/office/officeart/2005/8/layout/list1"/>
    <dgm:cxn modelId="{FE8E9CC3-A767-43B7-9BE8-9B1370806A28}" type="presParOf" srcId="{171D132B-A6AA-4DE2-972B-6840B4484A50}" destId="{1D7DCD1A-446B-4DBA-ABC2-B992675BC218}" srcOrd="17" destOrd="0" presId="urn:microsoft.com/office/officeart/2005/8/layout/list1"/>
    <dgm:cxn modelId="{D27E086E-6B86-4677-9752-D38A5F379E8F}" type="presParOf" srcId="{171D132B-A6AA-4DE2-972B-6840B4484A50}" destId="{E4FA4065-F978-4183-AFB3-59B348CD90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8B344F-8A2F-49FB-AFE8-09F817F7ED4D}" type="doc">
      <dgm:prSet loTypeId="urn:microsoft.com/office/officeart/2005/8/layout/pList2" loCatId="picture" qsTypeId="urn:microsoft.com/office/officeart/2005/8/quickstyle/simple1#4" qsCatId="simple" csTypeId="urn:microsoft.com/office/officeart/2005/8/colors/accent1_2" csCatId="accent1" phldr="1"/>
      <dgm:spPr bwMode="auto"/>
    </dgm:pt>
    <dgm:pt modelId="{06AED467-B5C2-44D0-AC99-592DA187C521}">
      <dgm:prSet phldrT="[Text]"/>
      <dgm:spPr bwMode="auto"/>
      <dgm:t>
        <a:bodyPr/>
        <a:lstStyle/>
        <a:p>
          <a:pPr>
            <a:defRPr/>
          </a:pPr>
          <a:r>
            <a:rPr lang="de-CH"/>
            <a:t>Zielsetzung</a:t>
          </a:r>
          <a:endParaRPr/>
        </a:p>
      </dgm:t>
    </dgm:pt>
    <dgm:pt modelId="{5DF92760-5EF6-4308-878A-AE6E76759A87}" type="parTrans" cxnId="{05FF5016-E601-4BF2-8B52-94001BCB3F90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E27C794D-AAE2-41C0-8D4A-793CF019C3DD}" type="sibTrans" cxnId="{05FF5016-E601-4BF2-8B52-94001BCB3F90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24D205DD-4939-4D29-A73F-5CF511D12CF0}">
      <dgm:prSet phldrT="[Text]"/>
      <dgm:spPr bwMode="auto"/>
      <dgm:t>
        <a:bodyPr/>
        <a:lstStyle/>
        <a:p>
          <a:pPr>
            <a:defRPr/>
          </a:pPr>
          <a:r>
            <a:rPr lang="de-CH"/>
            <a:t>Eigene Motivation </a:t>
          </a:r>
          <a:endParaRPr/>
        </a:p>
      </dgm:t>
    </dgm:pt>
    <dgm:pt modelId="{861E8277-AD6B-4851-8E67-DA18021CC4A0}" type="parTrans" cxnId="{47AE129A-C53C-44DB-A9AE-D17EA38BFE42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FBD0FF58-3BF7-4B9F-A957-D31F95849634}" type="sibTrans" cxnId="{47AE129A-C53C-44DB-A9AE-D17EA38BFE42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1E36CEF7-1EEA-41B6-9424-C11ABC6C1642}">
      <dgm:prSet phldrT="[Text]"/>
      <dgm:spPr bwMode="auto"/>
      <dgm:t>
        <a:bodyPr/>
        <a:lstStyle/>
        <a:p>
          <a:pPr>
            <a:defRPr/>
          </a:pPr>
          <a:r>
            <a:rPr lang="de-CH"/>
            <a:t>Wissensstand (Bewegung und Krankheit) </a:t>
          </a:r>
          <a:endParaRPr/>
        </a:p>
      </dgm:t>
    </dgm:pt>
    <dgm:pt modelId="{94DDB6A9-2DC4-4FB3-BAA9-24EED34568A6}" type="parTrans" cxnId="{F479D376-6B51-4ED0-A079-B6A18402FE24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9E88743F-9BF5-4EB1-B37D-20C885655B52}" type="sibTrans" cxnId="{F479D376-6B51-4ED0-A079-B6A18402FE24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5034E449-6D26-4E63-A34A-CBE3B7D1130A}">
      <dgm:prSet phldrT="[Text]"/>
      <dgm:spPr bwMode="auto"/>
      <dgm:t>
        <a:bodyPr/>
        <a:lstStyle/>
        <a:p>
          <a:pPr>
            <a:defRPr/>
          </a:pPr>
          <a:r>
            <a:rPr lang="de-CH"/>
            <a:t>Individuelle Bewegungsprogramm </a:t>
          </a:r>
          <a:endParaRPr/>
        </a:p>
      </dgm:t>
    </dgm:pt>
    <dgm:pt modelId="{2B95D7D2-02FB-40F0-92AE-D8D7A171CEF8}" type="parTrans" cxnId="{54169341-91DB-426B-B403-C6B1552A6283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27A29E76-1379-410A-8545-D26317F5C635}" type="sibTrans" cxnId="{54169341-91DB-426B-B403-C6B1552A6283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5DC844F5-D279-479E-A69F-7389E0D721AA}">
      <dgm:prSet phldrT="[Text]"/>
      <dgm:spPr bwMode="auto"/>
      <dgm:t>
        <a:bodyPr/>
        <a:lstStyle/>
        <a:p>
          <a:pPr>
            <a:defRPr/>
          </a:pPr>
          <a:r>
            <a:rPr lang="de-CH"/>
            <a:t>Verfügbarkeit Hilfspersonen </a:t>
          </a:r>
          <a:endParaRPr/>
        </a:p>
      </dgm:t>
    </dgm:pt>
    <dgm:pt modelId="{E45582A1-21D1-4750-91D5-8A8E3F09B629}" type="parTrans" cxnId="{B67F563B-6E48-489A-9C98-E2C0A5C0EEA1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9BADC431-0596-4419-A0DE-73E8894B3D1E}" type="sibTrans" cxnId="{B67F563B-6E48-489A-9C98-E2C0A5C0EEA1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59998A95-9978-487E-890D-F53D37B7A085}" type="pres">
      <dgm:prSet presAssocID="{C18B344F-8A2F-49FB-AFE8-09F817F7ED4D}" presName="Name0" presStyleCnt="0">
        <dgm:presLayoutVars>
          <dgm:dir/>
          <dgm:resizeHandles val="exact"/>
        </dgm:presLayoutVars>
      </dgm:prSet>
      <dgm:spPr bwMode="auto"/>
    </dgm:pt>
    <dgm:pt modelId="{6CAAA632-50E3-4BC8-8A0B-E3D2BD510620}" type="pres">
      <dgm:prSet presAssocID="{C18B344F-8A2F-49FB-AFE8-09F817F7ED4D}" presName="bkgdShp" presStyleLbl="alignAccFollowNode1" presStyleIdx="0" presStyleCnt="1"/>
      <dgm:spPr bwMode="auto"/>
    </dgm:pt>
    <dgm:pt modelId="{D26922F4-B2A9-4F1F-9AAA-574CFB414CE9}" type="pres">
      <dgm:prSet presAssocID="{C18B344F-8A2F-49FB-AFE8-09F817F7ED4D}" presName="linComp" presStyleCnt="0"/>
      <dgm:spPr bwMode="auto"/>
    </dgm:pt>
    <dgm:pt modelId="{271C9B97-59F5-436B-9DB9-CD8CAD1FF486}" type="pres">
      <dgm:prSet presAssocID="{06AED467-B5C2-44D0-AC99-592DA187C521}" presName="compNode" presStyleCnt="0"/>
      <dgm:spPr bwMode="auto"/>
    </dgm:pt>
    <dgm:pt modelId="{F7188744-E438-48E9-AE8F-EDF466902B9E}" type="pres">
      <dgm:prSet presAssocID="{06AED467-B5C2-44D0-AC99-592DA187C521}" presName="node" presStyleLbl="node1" presStyleIdx="0" presStyleCnt="5" custLinFactX="-1643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C9D0461A-B463-4472-AEFF-F085601AB882}" type="pres">
      <dgm:prSet presAssocID="{06AED467-B5C2-44D0-AC99-592DA187C521}" presName="invisiNode" presStyleLbl="node1" presStyleIdx="0" presStyleCnt="5"/>
      <dgm:spPr bwMode="auto"/>
    </dgm:pt>
    <dgm:pt modelId="{7465E892-A2E3-453D-AAA1-08015A8DCEB2}" type="pres">
      <dgm:prSet presAssocID="{06AED467-B5C2-44D0-AC99-592DA187C521}" presName="imagNode" presStyleLbl="fgImgPlace1" presStyleIdx="0" presStyleCnt="5"/>
      <dgm:spPr bwMode="auto">
        <a:blipFill>
          <a:blip xmlns:r="http://schemas.openxmlformats.org/officeDocument/2006/relationships" r:embed="rId1"/>
          <a:srcRect t="2830" b="2828"/>
          <a:stretch/>
        </a:blipFill>
      </dgm:spPr>
    </dgm:pt>
    <dgm:pt modelId="{8A435744-6A89-49B0-8B37-80926EE23B17}" type="pres">
      <dgm:prSet presAssocID="{E27C794D-AAE2-41C0-8D4A-793CF019C3DD}" presName="sibTrans" presStyleLbl="sibTrans2D1" presStyleIdx="0" presStyleCnt="0"/>
      <dgm:spPr bwMode="auto"/>
      <dgm:t>
        <a:bodyPr/>
        <a:lstStyle/>
        <a:p>
          <a:endParaRPr lang="de-DE"/>
        </a:p>
      </dgm:t>
    </dgm:pt>
    <dgm:pt modelId="{C6974A4D-7962-4D06-A5BB-6B4A4FC74F8B}" type="pres">
      <dgm:prSet presAssocID="{24D205DD-4939-4D29-A73F-5CF511D12CF0}" presName="compNode" presStyleCnt="0"/>
      <dgm:spPr bwMode="auto"/>
    </dgm:pt>
    <dgm:pt modelId="{45922BB5-3587-4348-887E-C55EBB256E57}" type="pres">
      <dgm:prSet presAssocID="{24D205DD-4939-4D29-A73F-5CF511D12CF0}" presName="node" presStyleLbl="node1" presStyleIdx="1" presStyleCnt="5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347AE30F-7BF6-4C87-8B1E-3CA710CC6302}" type="pres">
      <dgm:prSet presAssocID="{24D205DD-4939-4D29-A73F-5CF511D12CF0}" presName="invisiNode" presStyleLbl="node1" presStyleIdx="1" presStyleCnt="5"/>
      <dgm:spPr bwMode="auto"/>
    </dgm:pt>
    <dgm:pt modelId="{91E136CC-0E68-4AB5-81B7-221A7BADDD9C}" type="pres">
      <dgm:prSet presAssocID="{24D205DD-4939-4D29-A73F-5CF511D12CF0}" presName="imagNode" presStyleLbl="fgImgPlace1" presStyleIdx="1" presStyleCnt="5"/>
      <dgm:spPr bwMode="auto">
        <a:blipFill>
          <a:blip xmlns:r="http://schemas.openxmlformats.org/officeDocument/2006/relationships" r:embed="rId2"/>
          <a:srcRect t="8333" b="8331"/>
          <a:stretch/>
        </a:blipFill>
      </dgm:spPr>
    </dgm:pt>
    <dgm:pt modelId="{7ABC43CE-8DFE-48C9-A5A3-F99B23C0A4EB}" type="pres">
      <dgm:prSet presAssocID="{FBD0FF58-3BF7-4B9F-A957-D31F95849634}" presName="sibTrans" presStyleLbl="sibTrans2D1" presStyleIdx="0" presStyleCnt="0"/>
      <dgm:spPr bwMode="auto"/>
      <dgm:t>
        <a:bodyPr/>
        <a:lstStyle/>
        <a:p>
          <a:endParaRPr lang="de-DE"/>
        </a:p>
      </dgm:t>
    </dgm:pt>
    <dgm:pt modelId="{593FA29E-DD10-4180-85FC-DB06DD1278CA}" type="pres">
      <dgm:prSet presAssocID="{1E36CEF7-1EEA-41B6-9424-C11ABC6C1642}" presName="compNode" presStyleCnt="0"/>
      <dgm:spPr bwMode="auto"/>
    </dgm:pt>
    <dgm:pt modelId="{1545179A-2C15-4BFD-BB73-E0A59292D020}" type="pres">
      <dgm:prSet presAssocID="{1E36CEF7-1EEA-41B6-9424-C11ABC6C1642}" presName="node" presStyleLbl="node1" presStyleIdx="2" presStyleCnt="5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76DEB5C2-64CF-4CE9-ABD8-15DB2F4B39D1}" type="pres">
      <dgm:prSet presAssocID="{1E36CEF7-1EEA-41B6-9424-C11ABC6C1642}" presName="invisiNode" presStyleLbl="node1" presStyleIdx="2" presStyleCnt="5"/>
      <dgm:spPr bwMode="auto"/>
    </dgm:pt>
    <dgm:pt modelId="{2608F1C9-9B73-4AB0-821E-F7FE1A761CA6}" type="pres">
      <dgm:prSet presAssocID="{1E36CEF7-1EEA-41B6-9424-C11ABC6C1642}" presName="imagNode" presStyleLbl="fgImgPlace1" presStyleIdx="2" presStyleCnt="5"/>
      <dgm:spPr bwMode="auto"/>
    </dgm:pt>
    <dgm:pt modelId="{BDEB7BDA-6D30-445E-89BE-BE9184BC1808}" type="pres">
      <dgm:prSet presAssocID="{9E88743F-9BF5-4EB1-B37D-20C885655B52}" presName="sibTrans" presStyleLbl="sibTrans2D1" presStyleIdx="0" presStyleCnt="0"/>
      <dgm:spPr bwMode="auto"/>
      <dgm:t>
        <a:bodyPr/>
        <a:lstStyle/>
        <a:p>
          <a:endParaRPr lang="de-DE"/>
        </a:p>
      </dgm:t>
    </dgm:pt>
    <dgm:pt modelId="{3C77F176-BE9B-4CA0-B6C9-1E317E44C179}" type="pres">
      <dgm:prSet presAssocID="{5034E449-6D26-4E63-A34A-CBE3B7D1130A}" presName="compNode" presStyleCnt="0"/>
      <dgm:spPr bwMode="auto"/>
    </dgm:pt>
    <dgm:pt modelId="{7FDD4499-6414-4BEA-AB11-07ED2CC2E5CF}" type="pres">
      <dgm:prSet presAssocID="{5034E449-6D26-4E63-A34A-CBE3B7D1130A}" presName="node" presStyleLbl="node1" presStyleIdx="3" presStyleCnt="5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2AF8FF82-4BC5-4854-AE06-4F7B30DB6850}" type="pres">
      <dgm:prSet presAssocID="{5034E449-6D26-4E63-A34A-CBE3B7D1130A}" presName="invisiNode" presStyleLbl="node1" presStyleIdx="3" presStyleCnt="5"/>
      <dgm:spPr bwMode="auto"/>
    </dgm:pt>
    <dgm:pt modelId="{252EB781-465C-4348-8023-752D0873D283}" type="pres">
      <dgm:prSet presAssocID="{5034E449-6D26-4E63-A34A-CBE3B7D1130A}" presName="imagNode" presStyleLbl="fgImgPlace1" presStyleIdx="3" presStyleCnt="5"/>
      <dgm:spPr bwMode="auto">
        <a:blipFill>
          <a:blip xmlns:r="http://schemas.openxmlformats.org/officeDocument/2006/relationships" r:embed="rId3"/>
          <a:srcRect t="12686" b="12686"/>
          <a:stretch/>
        </a:blipFill>
      </dgm:spPr>
    </dgm:pt>
    <dgm:pt modelId="{2E7133C8-0B6C-4DE7-AA74-6B4CA1301864}" type="pres">
      <dgm:prSet presAssocID="{27A29E76-1379-410A-8545-D26317F5C635}" presName="sibTrans" presStyleLbl="sibTrans2D1" presStyleIdx="0" presStyleCnt="0"/>
      <dgm:spPr bwMode="auto"/>
      <dgm:t>
        <a:bodyPr/>
        <a:lstStyle/>
        <a:p>
          <a:endParaRPr lang="de-DE"/>
        </a:p>
      </dgm:t>
    </dgm:pt>
    <dgm:pt modelId="{0FE87A7F-733D-4FAE-B83A-8D8E686FC3EA}" type="pres">
      <dgm:prSet presAssocID="{5DC844F5-D279-479E-A69F-7389E0D721AA}" presName="compNode" presStyleCnt="0"/>
      <dgm:spPr bwMode="auto"/>
    </dgm:pt>
    <dgm:pt modelId="{5271FABC-AB69-42E4-AD67-00ED42CD810B}" type="pres">
      <dgm:prSet presAssocID="{5DC844F5-D279-479E-A69F-7389E0D721AA}" presName="node" presStyleLbl="node1" presStyleIdx="4" presStyleCnt="5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68D1E90D-D739-41A9-A7A3-ADC5718F8AE0}" type="pres">
      <dgm:prSet presAssocID="{5DC844F5-D279-479E-A69F-7389E0D721AA}" presName="invisiNode" presStyleLbl="node1" presStyleIdx="4" presStyleCnt="5"/>
      <dgm:spPr bwMode="auto"/>
    </dgm:pt>
    <dgm:pt modelId="{40B9D2D1-4C9B-4650-8A20-923445877FBD}" type="pres">
      <dgm:prSet presAssocID="{5DC844F5-D279-479E-A69F-7389E0D721AA}" presName="imagNode" presStyleLbl="fgImgPlace1" presStyleIdx="4" presStyleCnt="5" custLinFactNeighborX="-1933"/>
      <dgm:spPr bwMode="auto">
        <a:blipFill>
          <a:blip xmlns:r="http://schemas.openxmlformats.org/officeDocument/2006/relationships" r:embed="rId4"/>
          <a:srcRect t="8333" b="8331"/>
          <a:stretch/>
        </a:blipFill>
      </dgm:spPr>
    </dgm:pt>
  </dgm:ptLst>
  <dgm:cxnLst>
    <dgm:cxn modelId="{C1CA61F3-C25C-4549-A3E1-48B9BD0E1198}" type="presOf" srcId="{E27C794D-AAE2-41C0-8D4A-793CF019C3DD}" destId="{8A435744-6A89-49B0-8B37-80926EE23B17}" srcOrd="0" destOrd="0" presId="urn:microsoft.com/office/officeart/2005/8/layout/pList2"/>
    <dgm:cxn modelId="{36A1234B-3183-4CB8-AFDD-9942A5E25760}" type="presOf" srcId="{FBD0FF58-3BF7-4B9F-A957-D31F95849634}" destId="{7ABC43CE-8DFE-48C9-A5A3-F99B23C0A4EB}" srcOrd="0" destOrd="0" presId="urn:microsoft.com/office/officeart/2005/8/layout/pList2"/>
    <dgm:cxn modelId="{25925E77-CBBE-497E-AE2B-F31CCE9DA203}" type="presOf" srcId="{24D205DD-4939-4D29-A73F-5CF511D12CF0}" destId="{45922BB5-3587-4348-887E-C55EBB256E57}" srcOrd="0" destOrd="0" presId="urn:microsoft.com/office/officeart/2005/8/layout/pList2"/>
    <dgm:cxn modelId="{54169341-91DB-426B-B403-C6B1552A6283}" srcId="{C18B344F-8A2F-49FB-AFE8-09F817F7ED4D}" destId="{5034E449-6D26-4E63-A34A-CBE3B7D1130A}" srcOrd="3" destOrd="0" parTransId="{2B95D7D2-02FB-40F0-92AE-D8D7A171CEF8}" sibTransId="{27A29E76-1379-410A-8545-D26317F5C635}"/>
    <dgm:cxn modelId="{F74B5406-2E1D-45EB-B590-55E76C0DD162}" type="presOf" srcId="{1E36CEF7-1EEA-41B6-9424-C11ABC6C1642}" destId="{1545179A-2C15-4BFD-BB73-E0A59292D020}" srcOrd="0" destOrd="0" presId="urn:microsoft.com/office/officeart/2005/8/layout/pList2"/>
    <dgm:cxn modelId="{B67F563B-6E48-489A-9C98-E2C0A5C0EEA1}" srcId="{C18B344F-8A2F-49FB-AFE8-09F817F7ED4D}" destId="{5DC844F5-D279-479E-A69F-7389E0D721AA}" srcOrd="4" destOrd="0" parTransId="{E45582A1-21D1-4750-91D5-8A8E3F09B629}" sibTransId="{9BADC431-0596-4419-A0DE-73E8894B3D1E}"/>
    <dgm:cxn modelId="{EE858163-FD1A-4B7D-9993-779238E07DF3}" type="presOf" srcId="{27A29E76-1379-410A-8545-D26317F5C635}" destId="{2E7133C8-0B6C-4DE7-AA74-6B4CA1301864}" srcOrd="0" destOrd="0" presId="urn:microsoft.com/office/officeart/2005/8/layout/pList2"/>
    <dgm:cxn modelId="{05FF5016-E601-4BF2-8B52-94001BCB3F90}" srcId="{C18B344F-8A2F-49FB-AFE8-09F817F7ED4D}" destId="{06AED467-B5C2-44D0-AC99-592DA187C521}" srcOrd="0" destOrd="0" parTransId="{5DF92760-5EF6-4308-878A-AE6E76759A87}" sibTransId="{E27C794D-AAE2-41C0-8D4A-793CF019C3DD}"/>
    <dgm:cxn modelId="{A19E78C1-0171-404A-8316-3E4AEDE744AB}" type="presOf" srcId="{5034E449-6D26-4E63-A34A-CBE3B7D1130A}" destId="{7FDD4499-6414-4BEA-AB11-07ED2CC2E5CF}" srcOrd="0" destOrd="0" presId="urn:microsoft.com/office/officeart/2005/8/layout/pList2"/>
    <dgm:cxn modelId="{47AE129A-C53C-44DB-A9AE-D17EA38BFE42}" srcId="{C18B344F-8A2F-49FB-AFE8-09F817F7ED4D}" destId="{24D205DD-4939-4D29-A73F-5CF511D12CF0}" srcOrd="1" destOrd="0" parTransId="{861E8277-AD6B-4851-8E67-DA18021CC4A0}" sibTransId="{FBD0FF58-3BF7-4B9F-A957-D31F95849634}"/>
    <dgm:cxn modelId="{6E0AD534-F498-4469-95FE-B28C2AFCE00A}" type="presOf" srcId="{9E88743F-9BF5-4EB1-B37D-20C885655B52}" destId="{BDEB7BDA-6D30-445E-89BE-BE9184BC1808}" srcOrd="0" destOrd="0" presId="urn:microsoft.com/office/officeart/2005/8/layout/pList2"/>
    <dgm:cxn modelId="{F479D376-6B51-4ED0-A079-B6A18402FE24}" srcId="{C18B344F-8A2F-49FB-AFE8-09F817F7ED4D}" destId="{1E36CEF7-1EEA-41B6-9424-C11ABC6C1642}" srcOrd="2" destOrd="0" parTransId="{94DDB6A9-2DC4-4FB3-BAA9-24EED34568A6}" sibTransId="{9E88743F-9BF5-4EB1-B37D-20C885655B52}"/>
    <dgm:cxn modelId="{320B2DDE-70DE-4B03-B0B0-99C591468767}" type="presOf" srcId="{C18B344F-8A2F-49FB-AFE8-09F817F7ED4D}" destId="{59998A95-9978-487E-890D-F53D37B7A085}" srcOrd="0" destOrd="0" presId="urn:microsoft.com/office/officeart/2005/8/layout/pList2"/>
    <dgm:cxn modelId="{AA81B2F6-5A5D-4F8D-B112-7065ED034263}" type="presOf" srcId="{5DC844F5-D279-479E-A69F-7389E0D721AA}" destId="{5271FABC-AB69-42E4-AD67-00ED42CD810B}" srcOrd="0" destOrd="0" presId="urn:microsoft.com/office/officeart/2005/8/layout/pList2"/>
    <dgm:cxn modelId="{8F4BE9EA-08E2-4995-8FA4-4063C7AF11AE}" type="presOf" srcId="{06AED467-B5C2-44D0-AC99-592DA187C521}" destId="{F7188744-E438-48E9-AE8F-EDF466902B9E}" srcOrd="0" destOrd="0" presId="urn:microsoft.com/office/officeart/2005/8/layout/pList2"/>
    <dgm:cxn modelId="{10205F04-820D-4004-8C47-18562D2C2FEB}" type="presParOf" srcId="{59998A95-9978-487E-890D-F53D37B7A085}" destId="{6CAAA632-50E3-4BC8-8A0B-E3D2BD510620}" srcOrd="0" destOrd="0" presId="urn:microsoft.com/office/officeart/2005/8/layout/pList2"/>
    <dgm:cxn modelId="{C9022B39-6CE9-4E48-8C98-47F6B77FCA11}" type="presParOf" srcId="{59998A95-9978-487E-890D-F53D37B7A085}" destId="{D26922F4-B2A9-4F1F-9AAA-574CFB414CE9}" srcOrd="1" destOrd="0" presId="urn:microsoft.com/office/officeart/2005/8/layout/pList2"/>
    <dgm:cxn modelId="{4B33E4D1-D3CC-4E26-959A-941313AC5A9F}" type="presParOf" srcId="{D26922F4-B2A9-4F1F-9AAA-574CFB414CE9}" destId="{271C9B97-59F5-436B-9DB9-CD8CAD1FF486}" srcOrd="0" destOrd="0" presId="urn:microsoft.com/office/officeart/2005/8/layout/pList2"/>
    <dgm:cxn modelId="{F10C6659-6FFC-4639-89EC-E2AC571F18C0}" type="presParOf" srcId="{271C9B97-59F5-436B-9DB9-CD8CAD1FF486}" destId="{F7188744-E438-48E9-AE8F-EDF466902B9E}" srcOrd="0" destOrd="0" presId="urn:microsoft.com/office/officeart/2005/8/layout/pList2"/>
    <dgm:cxn modelId="{6AFA3F68-8407-4C36-936C-AF342CCE8F51}" type="presParOf" srcId="{271C9B97-59F5-436B-9DB9-CD8CAD1FF486}" destId="{C9D0461A-B463-4472-AEFF-F085601AB882}" srcOrd="1" destOrd="0" presId="urn:microsoft.com/office/officeart/2005/8/layout/pList2"/>
    <dgm:cxn modelId="{CC7C0FC9-8909-47AD-AE01-0054602BE6D9}" type="presParOf" srcId="{271C9B97-59F5-436B-9DB9-CD8CAD1FF486}" destId="{7465E892-A2E3-453D-AAA1-08015A8DCEB2}" srcOrd="2" destOrd="0" presId="urn:microsoft.com/office/officeart/2005/8/layout/pList2"/>
    <dgm:cxn modelId="{09FB0852-8199-4062-B5E6-4D3B35BA9288}" type="presParOf" srcId="{D26922F4-B2A9-4F1F-9AAA-574CFB414CE9}" destId="{8A435744-6A89-49B0-8B37-80926EE23B17}" srcOrd="1" destOrd="0" presId="urn:microsoft.com/office/officeart/2005/8/layout/pList2"/>
    <dgm:cxn modelId="{674EE4A2-E0B2-49A1-B5FE-FA50D063B56D}" type="presParOf" srcId="{D26922F4-B2A9-4F1F-9AAA-574CFB414CE9}" destId="{C6974A4D-7962-4D06-A5BB-6B4A4FC74F8B}" srcOrd="2" destOrd="0" presId="urn:microsoft.com/office/officeart/2005/8/layout/pList2"/>
    <dgm:cxn modelId="{9C53A875-EA2D-4A66-BDE6-5E9434724E2D}" type="presParOf" srcId="{C6974A4D-7962-4D06-A5BB-6B4A4FC74F8B}" destId="{45922BB5-3587-4348-887E-C55EBB256E57}" srcOrd="0" destOrd="0" presId="urn:microsoft.com/office/officeart/2005/8/layout/pList2"/>
    <dgm:cxn modelId="{2B57948C-F757-437D-9F06-1E9F3CA3E02B}" type="presParOf" srcId="{C6974A4D-7962-4D06-A5BB-6B4A4FC74F8B}" destId="{347AE30F-7BF6-4C87-8B1E-3CA710CC6302}" srcOrd="1" destOrd="0" presId="urn:microsoft.com/office/officeart/2005/8/layout/pList2"/>
    <dgm:cxn modelId="{FE5451F2-8ACA-4991-8C44-8D3B785D05CF}" type="presParOf" srcId="{C6974A4D-7962-4D06-A5BB-6B4A4FC74F8B}" destId="{91E136CC-0E68-4AB5-81B7-221A7BADDD9C}" srcOrd="2" destOrd="0" presId="urn:microsoft.com/office/officeart/2005/8/layout/pList2"/>
    <dgm:cxn modelId="{3A80D9D4-112A-4E3D-AEAD-ED6A8ECE0D8D}" type="presParOf" srcId="{D26922F4-B2A9-4F1F-9AAA-574CFB414CE9}" destId="{7ABC43CE-8DFE-48C9-A5A3-F99B23C0A4EB}" srcOrd="3" destOrd="0" presId="urn:microsoft.com/office/officeart/2005/8/layout/pList2"/>
    <dgm:cxn modelId="{E3EA1AE6-458B-4D90-9853-3E56DA60E7ED}" type="presParOf" srcId="{D26922F4-B2A9-4F1F-9AAA-574CFB414CE9}" destId="{593FA29E-DD10-4180-85FC-DB06DD1278CA}" srcOrd="4" destOrd="0" presId="urn:microsoft.com/office/officeart/2005/8/layout/pList2"/>
    <dgm:cxn modelId="{DB1A800F-E501-4E1C-8D47-15510F936895}" type="presParOf" srcId="{593FA29E-DD10-4180-85FC-DB06DD1278CA}" destId="{1545179A-2C15-4BFD-BB73-E0A59292D020}" srcOrd="0" destOrd="0" presId="urn:microsoft.com/office/officeart/2005/8/layout/pList2"/>
    <dgm:cxn modelId="{277CDF3E-0B33-4AA6-B6F2-8B1C13939397}" type="presParOf" srcId="{593FA29E-DD10-4180-85FC-DB06DD1278CA}" destId="{76DEB5C2-64CF-4CE9-ABD8-15DB2F4B39D1}" srcOrd="1" destOrd="0" presId="urn:microsoft.com/office/officeart/2005/8/layout/pList2"/>
    <dgm:cxn modelId="{1F6905B3-566A-465C-BEEE-0C601EEBCEAA}" type="presParOf" srcId="{593FA29E-DD10-4180-85FC-DB06DD1278CA}" destId="{2608F1C9-9B73-4AB0-821E-F7FE1A761CA6}" srcOrd="2" destOrd="0" presId="urn:microsoft.com/office/officeart/2005/8/layout/pList2"/>
    <dgm:cxn modelId="{1F8D7A58-4114-488E-B4B0-CF9F56D3D0CE}" type="presParOf" srcId="{D26922F4-B2A9-4F1F-9AAA-574CFB414CE9}" destId="{BDEB7BDA-6D30-445E-89BE-BE9184BC1808}" srcOrd="5" destOrd="0" presId="urn:microsoft.com/office/officeart/2005/8/layout/pList2"/>
    <dgm:cxn modelId="{A8CB1952-7792-47D8-B000-7CD9090CC6B9}" type="presParOf" srcId="{D26922F4-B2A9-4F1F-9AAA-574CFB414CE9}" destId="{3C77F176-BE9B-4CA0-B6C9-1E317E44C179}" srcOrd="6" destOrd="0" presId="urn:microsoft.com/office/officeart/2005/8/layout/pList2"/>
    <dgm:cxn modelId="{DFC6DD88-5106-46BA-A9C4-24383ECE659C}" type="presParOf" srcId="{3C77F176-BE9B-4CA0-B6C9-1E317E44C179}" destId="{7FDD4499-6414-4BEA-AB11-07ED2CC2E5CF}" srcOrd="0" destOrd="0" presId="urn:microsoft.com/office/officeart/2005/8/layout/pList2"/>
    <dgm:cxn modelId="{503E798B-AC6B-48A9-AD59-5F37F1BD071B}" type="presParOf" srcId="{3C77F176-BE9B-4CA0-B6C9-1E317E44C179}" destId="{2AF8FF82-4BC5-4854-AE06-4F7B30DB6850}" srcOrd="1" destOrd="0" presId="urn:microsoft.com/office/officeart/2005/8/layout/pList2"/>
    <dgm:cxn modelId="{E356A45D-47BD-4944-8293-58E00EC31DA4}" type="presParOf" srcId="{3C77F176-BE9B-4CA0-B6C9-1E317E44C179}" destId="{252EB781-465C-4348-8023-752D0873D283}" srcOrd="2" destOrd="0" presId="urn:microsoft.com/office/officeart/2005/8/layout/pList2"/>
    <dgm:cxn modelId="{3811AC1A-6D4C-4773-9736-B7D6B8CD453A}" type="presParOf" srcId="{D26922F4-B2A9-4F1F-9AAA-574CFB414CE9}" destId="{2E7133C8-0B6C-4DE7-AA74-6B4CA1301864}" srcOrd="7" destOrd="0" presId="urn:microsoft.com/office/officeart/2005/8/layout/pList2"/>
    <dgm:cxn modelId="{AC253F53-B031-4D79-A02A-C2FAA871E46C}" type="presParOf" srcId="{D26922F4-B2A9-4F1F-9AAA-574CFB414CE9}" destId="{0FE87A7F-733D-4FAE-B83A-8D8E686FC3EA}" srcOrd="8" destOrd="0" presId="urn:microsoft.com/office/officeart/2005/8/layout/pList2"/>
    <dgm:cxn modelId="{1856BDB6-356C-46C8-AA0F-D8EF0D36576C}" type="presParOf" srcId="{0FE87A7F-733D-4FAE-B83A-8D8E686FC3EA}" destId="{5271FABC-AB69-42E4-AD67-00ED42CD810B}" srcOrd="0" destOrd="0" presId="urn:microsoft.com/office/officeart/2005/8/layout/pList2"/>
    <dgm:cxn modelId="{99240FFE-BECF-4317-B8BD-D854B031E45E}" type="presParOf" srcId="{0FE87A7F-733D-4FAE-B83A-8D8E686FC3EA}" destId="{68D1E90D-D739-41A9-A7A3-ADC5718F8AE0}" srcOrd="1" destOrd="0" presId="urn:microsoft.com/office/officeart/2005/8/layout/pList2"/>
    <dgm:cxn modelId="{DF5EE72D-6986-4162-8445-3E5D2314F7E6}" type="presParOf" srcId="{0FE87A7F-733D-4FAE-B83A-8D8E686FC3EA}" destId="{40B9D2D1-4C9B-4650-8A20-923445877FB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0A950B-69B4-4E45-8B39-ED72069581ED}" type="doc">
      <dgm:prSet loTypeId="urn:microsoft.com/office/officeart/2008/layout/BendingPictureCaption" loCatId="picture" qsTypeId="urn:microsoft.com/office/officeart/2005/8/quickstyle/simple1#5" qsCatId="simple" csTypeId="urn:microsoft.com/office/officeart/2005/8/colors/accent1_2" csCatId="accent1" phldr="1"/>
      <dgm:spPr bwMode="auto"/>
    </dgm:pt>
    <dgm:pt modelId="{7E7BD0CC-D85E-4399-8687-281F6052EF79}">
      <dgm:prSet phldrT="[Text]"/>
      <dgm:spPr bwMode="auto"/>
      <dgm:t>
        <a:bodyPr/>
        <a:lstStyle/>
        <a:p>
          <a:pPr>
            <a:defRPr/>
          </a:pPr>
          <a:r>
            <a:rPr lang="de-DE"/>
            <a:t>Müdigkeit</a:t>
          </a:r>
          <a:endParaRPr lang="de-CH"/>
        </a:p>
      </dgm:t>
    </dgm:pt>
    <dgm:pt modelId="{6DFC5004-491C-4E04-A821-D1DD160B7349}" type="parTrans" cxnId="{FD2FC4B3-4CFE-4088-B833-F80D6BE34616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6FBC0F73-4CBE-40E9-80E0-211FDBD73636}" type="sibTrans" cxnId="{FD2FC4B3-4CFE-4088-B833-F80D6BE34616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39EC0BA2-50F3-4831-BD01-1BB8594C5A7B}">
      <dgm:prSet phldrT="[Text]"/>
      <dgm:spPr bwMode="auto"/>
      <dgm:t>
        <a:bodyPr/>
        <a:lstStyle/>
        <a:p>
          <a:pPr>
            <a:defRPr/>
          </a:pPr>
          <a:r>
            <a:rPr lang="de-DE"/>
            <a:t>Schmerzen</a:t>
          </a:r>
          <a:endParaRPr lang="de-CH"/>
        </a:p>
      </dgm:t>
    </dgm:pt>
    <dgm:pt modelId="{EB9AC675-F8F8-44A6-B2CC-576995715C60}" type="parTrans" cxnId="{8ED091AC-98F3-4552-9101-40BF7741FDD1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2866CB68-6C47-477A-9005-E480B15470E6}" type="sibTrans" cxnId="{8ED091AC-98F3-4552-9101-40BF7741FDD1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A22A1888-2D33-4A94-AA50-BC1FEFBB6CE9}">
      <dgm:prSet phldrT="[Text]"/>
      <dgm:spPr bwMode="auto"/>
      <dgm:t>
        <a:bodyPr/>
        <a:lstStyle/>
        <a:p>
          <a:pPr>
            <a:defRPr/>
          </a:pPr>
          <a:r>
            <a:rPr lang="de-DE"/>
            <a:t>Sturzangst</a:t>
          </a:r>
          <a:endParaRPr lang="de-CH"/>
        </a:p>
      </dgm:t>
    </dgm:pt>
    <dgm:pt modelId="{CE985E5C-B3A2-4DEB-B2E4-23A462267934}" type="parTrans" cxnId="{A54435F4-94B3-4BBC-A200-C43BC2D1E261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863EE29C-2DAF-4A4A-97E8-B2EC123C6903}" type="sibTrans" cxnId="{A54435F4-94B3-4BBC-A200-C43BC2D1E261}">
      <dgm:prSet/>
      <dgm:spPr bwMode="auto"/>
      <dgm:t>
        <a:bodyPr/>
        <a:lstStyle/>
        <a:p>
          <a:pPr>
            <a:defRPr/>
          </a:pPr>
          <a:endParaRPr lang="de-CH"/>
        </a:p>
      </dgm:t>
    </dgm:pt>
    <dgm:pt modelId="{0D533CDB-56D8-4052-8254-3E4B65B51AE2}" type="pres">
      <dgm:prSet presAssocID="{1D0A950B-69B4-4E45-8B39-ED72069581ED}" presName="diagram" presStyleCnt="0">
        <dgm:presLayoutVars>
          <dgm:dir/>
        </dgm:presLayoutVars>
      </dgm:prSet>
      <dgm:spPr bwMode="auto"/>
    </dgm:pt>
    <dgm:pt modelId="{530AA470-C8B4-4643-B1A3-A88856115AA1}" type="pres">
      <dgm:prSet presAssocID="{7E7BD0CC-D85E-4399-8687-281F6052EF79}" presName="composite" presStyleCnt="0"/>
      <dgm:spPr bwMode="auto"/>
    </dgm:pt>
    <dgm:pt modelId="{6CD2C3F3-4233-4249-B733-1AA0EA6056AF}" type="pres">
      <dgm:prSet presAssocID="{7E7BD0CC-D85E-4399-8687-281F6052EF79}" presName="Image" presStyleLbl="bgShp" presStyleIdx="0" presStyleCnt="3" custLinFactNeighborX="20961" custLinFactNeighborY="-20397"/>
      <dgm:spPr bwMode="auto">
        <a:blipFill>
          <a:blip xmlns:r="http://schemas.openxmlformats.org/officeDocument/2006/relationships" r:embed="rId1"/>
          <a:srcRect t="20588" b="20587"/>
          <a:stretch/>
        </a:blipFill>
      </dgm:spPr>
    </dgm:pt>
    <dgm:pt modelId="{DFE5287E-D6B4-4A8A-921D-C5B41B8284C4}" type="pres">
      <dgm:prSet presAssocID="{7E7BD0CC-D85E-4399-8687-281F6052EF79}" presName="Parent" presStyleLbl="node0" presStyleIdx="0" presStyleCnt="3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C132834E-71F5-4555-A16F-220E2455092A}" type="pres">
      <dgm:prSet presAssocID="{6FBC0F73-4CBE-40E9-80E0-211FDBD73636}" presName="sibTrans" presStyleCnt="0"/>
      <dgm:spPr bwMode="auto"/>
    </dgm:pt>
    <dgm:pt modelId="{9D54F407-FE8E-4FF2-A85A-439C8C022FA0}" type="pres">
      <dgm:prSet presAssocID="{39EC0BA2-50F3-4831-BD01-1BB8594C5A7B}" presName="composite" presStyleCnt="0"/>
      <dgm:spPr bwMode="auto"/>
    </dgm:pt>
    <dgm:pt modelId="{F260DA8E-2AD7-45FB-8CB6-1CA99751E546}" type="pres">
      <dgm:prSet presAssocID="{39EC0BA2-50F3-4831-BD01-1BB8594C5A7B}" presName="Image" presStyleLbl="bgShp" presStyleIdx="1" presStyleCnt="3" custLinFactNeighborX="3191" custLinFactNeighborY="-29472"/>
      <dgm:spPr bwMode="auto">
        <a:blipFill>
          <a:blip xmlns:r="http://schemas.openxmlformats.org/officeDocument/2006/relationships" r:embed="rId2"/>
          <a:srcRect t="29838" b="29837"/>
          <a:stretch/>
        </a:blipFill>
      </dgm:spPr>
    </dgm:pt>
    <dgm:pt modelId="{C43E7F78-BCB7-41DC-871C-118579616E0B}" type="pres">
      <dgm:prSet presAssocID="{39EC0BA2-50F3-4831-BD01-1BB8594C5A7B}" presName="Parent" presStyleLbl="node0" presStyleIdx="1" presStyleCnt="3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  <dgm:pt modelId="{2C1E09CA-1649-47F5-9D93-352966E8A7F7}" type="pres">
      <dgm:prSet presAssocID="{2866CB68-6C47-477A-9005-E480B15470E6}" presName="sibTrans" presStyleCnt="0"/>
      <dgm:spPr bwMode="auto"/>
    </dgm:pt>
    <dgm:pt modelId="{CF7D4900-C0AF-4B3F-904C-6DB1EACE1EB6}" type="pres">
      <dgm:prSet presAssocID="{A22A1888-2D33-4A94-AA50-BC1FEFBB6CE9}" presName="composite" presStyleCnt="0"/>
      <dgm:spPr bwMode="auto"/>
    </dgm:pt>
    <dgm:pt modelId="{303E7B96-31BF-4D8F-9D58-464F11710D81}" type="pres">
      <dgm:prSet presAssocID="{A22A1888-2D33-4A94-AA50-BC1FEFBB6CE9}" presName="Image" presStyleLbl="bgShp" presStyleIdx="2" presStyleCnt="3" custLinFactNeighborX="3522" custLinFactNeighborY="-23460"/>
      <dgm:spPr bwMode="auto">
        <a:blipFill>
          <a:blip xmlns:r="http://schemas.openxmlformats.org/officeDocument/2006/relationships" r:embed="rId3"/>
          <a:srcRect t="15753" b="15753"/>
          <a:stretch/>
        </a:blipFill>
      </dgm:spPr>
    </dgm:pt>
    <dgm:pt modelId="{AF79AC32-698A-444C-B96D-8658D32B3E33}" type="pres">
      <dgm:prSet presAssocID="{A22A1888-2D33-4A94-AA50-BC1FEFBB6CE9}" presName="Parent" presStyleLbl="node0" presStyleIdx="2" presStyleCnt="3">
        <dgm:presLayoutVars>
          <dgm:bulletEnabled val="1"/>
        </dgm:presLayoutVars>
      </dgm:prSet>
      <dgm:spPr bwMode="auto"/>
      <dgm:t>
        <a:bodyPr/>
        <a:lstStyle/>
        <a:p>
          <a:endParaRPr lang="de-DE"/>
        </a:p>
      </dgm:t>
    </dgm:pt>
  </dgm:ptLst>
  <dgm:cxnLst>
    <dgm:cxn modelId="{8ED091AC-98F3-4552-9101-40BF7741FDD1}" srcId="{1D0A950B-69B4-4E45-8B39-ED72069581ED}" destId="{39EC0BA2-50F3-4831-BD01-1BB8594C5A7B}" srcOrd="1" destOrd="0" parTransId="{EB9AC675-F8F8-44A6-B2CC-576995715C60}" sibTransId="{2866CB68-6C47-477A-9005-E480B15470E6}"/>
    <dgm:cxn modelId="{FD2FC4B3-4CFE-4088-B833-F80D6BE34616}" srcId="{1D0A950B-69B4-4E45-8B39-ED72069581ED}" destId="{7E7BD0CC-D85E-4399-8687-281F6052EF79}" srcOrd="0" destOrd="0" parTransId="{6DFC5004-491C-4E04-A821-D1DD160B7349}" sibTransId="{6FBC0F73-4CBE-40E9-80E0-211FDBD73636}"/>
    <dgm:cxn modelId="{3E12177D-7B4F-4F27-BAF9-2E23477A846B}" type="presOf" srcId="{A22A1888-2D33-4A94-AA50-BC1FEFBB6CE9}" destId="{AF79AC32-698A-444C-B96D-8658D32B3E33}" srcOrd="0" destOrd="0" presId="urn:microsoft.com/office/officeart/2008/layout/BendingPictureCaption"/>
    <dgm:cxn modelId="{F32F526B-97BD-47B1-950C-464E98A59FA5}" type="presOf" srcId="{39EC0BA2-50F3-4831-BD01-1BB8594C5A7B}" destId="{C43E7F78-BCB7-41DC-871C-118579616E0B}" srcOrd="0" destOrd="0" presId="urn:microsoft.com/office/officeart/2008/layout/BendingPictureCaption"/>
    <dgm:cxn modelId="{A54435F4-94B3-4BBC-A200-C43BC2D1E261}" srcId="{1D0A950B-69B4-4E45-8B39-ED72069581ED}" destId="{A22A1888-2D33-4A94-AA50-BC1FEFBB6CE9}" srcOrd="2" destOrd="0" parTransId="{CE985E5C-B3A2-4DEB-B2E4-23A462267934}" sibTransId="{863EE29C-2DAF-4A4A-97E8-B2EC123C6903}"/>
    <dgm:cxn modelId="{87470250-6013-4005-ABC7-B0F9EBC658F6}" type="presOf" srcId="{7E7BD0CC-D85E-4399-8687-281F6052EF79}" destId="{DFE5287E-D6B4-4A8A-921D-C5B41B8284C4}" srcOrd="0" destOrd="0" presId="urn:microsoft.com/office/officeart/2008/layout/BendingPictureCaption"/>
    <dgm:cxn modelId="{6B0A8F3F-8EE7-41B6-AC15-D178A2910CF3}" type="presOf" srcId="{1D0A950B-69B4-4E45-8B39-ED72069581ED}" destId="{0D533CDB-56D8-4052-8254-3E4B65B51AE2}" srcOrd="0" destOrd="0" presId="urn:microsoft.com/office/officeart/2008/layout/BendingPictureCaption"/>
    <dgm:cxn modelId="{FEAB8BDC-0D59-419B-957D-D216B1D1415D}" type="presParOf" srcId="{0D533CDB-56D8-4052-8254-3E4B65B51AE2}" destId="{530AA470-C8B4-4643-B1A3-A88856115AA1}" srcOrd="0" destOrd="0" presId="urn:microsoft.com/office/officeart/2008/layout/BendingPictureCaption"/>
    <dgm:cxn modelId="{4E15A6DB-EEE8-4060-A1AE-A8E46B3CB3D7}" type="presParOf" srcId="{530AA470-C8B4-4643-B1A3-A88856115AA1}" destId="{6CD2C3F3-4233-4249-B733-1AA0EA6056AF}" srcOrd="0" destOrd="0" presId="urn:microsoft.com/office/officeart/2008/layout/BendingPictureCaption"/>
    <dgm:cxn modelId="{EDAA32BC-419A-4768-8E9C-044CB9AB2F39}" type="presParOf" srcId="{530AA470-C8B4-4643-B1A3-A88856115AA1}" destId="{DFE5287E-D6B4-4A8A-921D-C5B41B8284C4}" srcOrd="1" destOrd="0" presId="urn:microsoft.com/office/officeart/2008/layout/BendingPictureCaption"/>
    <dgm:cxn modelId="{0CA220DF-B1D2-4A22-A724-C57EFB7AD602}" type="presParOf" srcId="{0D533CDB-56D8-4052-8254-3E4B65B51AE2}" destId="{C132834E-71F5-4555-A16F-220E2455092A}" srcOrd="1" destOrd="0" presId="urn:microsoft.com/office/officeart/2008/layout/BendingPictureCaption"/>
    <dgm:cxn modelId="{B4687430-3E1E-4ABF-ABEC-C272DBB23972}" type="presParOf" srcId="{0D533CDB-56D8-4052-8254-3E4B65B51AE2}" destId="{9D54F407-FE8E-4FF2-A85A-439C8C022FA0}" srcOrd="2" destOrd="0" presId="urn:microsoft.com/office/officeart/2008/layout/BendingPictureCaption"/>
    <dgm:cxn modelId="{B9E18965-72EC-437D-BBF7-D7C004E31B12}" type="presParOf" srcId="{9D54F407-FE8E-4FF2-A85A-439C8C022FA0}" destId="{F260DA8E-2AD7-45FB-8CB6-1CA99751E546}" srcOrd="0" destOrd="0" presId="urn:microsoft.com/office/officeart/2008/layout/BendingPictureCaption"/>
    <dgm:cxn modelId="{409B2989-A467-44DC-AC28-9F9867C878BF}" type="presParOf" srcId="{9D54F407-FE8E-4FF2-A85A-439C8C022FA0}" destId="{C43E7F78-BCB7-41DC-871C-118579616E0B}" srcOrd="1" destOrd="0" presId="urn:microsoft.com/office/officeart/2008/layout/BendingPictureCaption"/>
    <dgm:cxn modelId="{B1112F20-68F8-4F1E-998F-D4D9DDFF97C6}" type="presParOf" srcId="{0D533CDB-56D8-4052-8254-3E4B65B51AE2}" destId="{2C1E09CA-1649-47F5-9D93-352966E8A7F7}" srcOrd="3" destOrd="0" presId="urn:microsoft.com/office/officeart/2008/layout/BendingPictureCaption"/>
    <dgm:cxn modelId="{69AE4669-CAAA-4CDC-9DF4-3042189ECE2B}" type="presParOf" srcId="{0D533CDB-56D8-4052-8254-3E4B65B51AE2}" destId="{CF7D4900-C0AF-4B3F-904C-6DB1EACE1EB6}" srcOrd="4" destOrd="0" presId="urn:microsoft.com/office/officeart/2008/layout/BendingPictureCaption"/>
    <dgm:cxn modelId="{1146BA76-0D21-49FB-BEB0-DEE827791D71}" type="presParOf" srcId="{CF7D4900-C0AF-4B3F-904C-6DB1EACE1EB6}" destId="{303E7B96-31BF-4D8F-9D58-464F11710D81}" srcOrd="0" destOrd="0" presId="urn:microsoft.com/office/officeart/2008/layout/BendingPictureCaption"/>
    <dgm:cxn modelId="{3508D2C1-7553-45F0-83EE-0EE09A7F48FB}" type="presParOf" srcId="{CF7D4900-C0AF-4B3F-904C-6DB1EACE1EB6}" destId="{AF79AC32-698A-444C-B96D-8658D32B3E3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B47E0-F927-4560-96CE-4C606488B743}">
      <dsp:nvSpPr>
        <dsp:cNvPr id="0" name=""/>
        <dsp:cNvSpPr/>
      </dsp:nvSpPr>
      <dsp:spPr bwMode="auto">
        <a:xfrm>
          <a:off x="0" y="255952"/>
          <a:ext cx="11576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76270F39-0158-4474-860A-7E50DA94BCE7}">
      <dsp:nvSpPr>
        <dsp:cNvPr id="0" name=""/>
        <dsp:cNvSpPr/>
      </dsp:nvSpPr>
      <dsp:spPr bwMode="auto">
        <a:xfrm>
          <a:off x="578802" y="5032"/>
          <a:ext cx="8103235" cy="501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83" tIns="0" rIns="3062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Ziele</a:t>
          </a:r>
          <a:endParaRPr kern="1200"/>
        </a:p>
      </dsp:txBody>
      <dsp:txXfrm>
        <a:off x="603300" y="29530"/>
        <a:ext cx="8054239" cy="452844"/>
      </dsp:txXfrm>
    </dsp:sp>
    <dsp:sp modelId="{63DD75DA-9A2F-4D52-AD54-831611185139}">
      <dsp:nvSpPr>
        <dsp:cNvPr id="0" name=""/>
        <dsp:cNvSpPr/>
      </dsp:nvSpPr>
      <dsp:spPr bwMode="auto">
        <a:xfrm>
          <a:off x="0" y="1027072"/>
          <a:ext cx="11576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9093"/>
              <a:satOff val="-17838"/>
              <a:lumOff val="9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449D157-5770-42BA-BA9F-FBD7725C363B}">
      <dsp:nvSpPr>
        <dsp:cNvPr id="0" name=""/>
        <dsp:cNvSpPr/>
      </dsp:nvSpPr>
      <dsp:spPr bwMode="auto">
        <a:xfrm>
          <a:off x="578802" y="776152"/>
          <a:ext cx="8103235" cy="501840"/>
        </a:xfrm>
        <a:prstGeom prst="roundRect">
          <a:avLst/>
        </a:prstGeom>
        <a:solidFill>
          <a:schemeClr val="accent1">
            <a:shade val="80000"/>
            <a:hueOff val="209093"/>
            <a:satOff val="-17838"/>
            <a:lumOff val="97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83" tIns="0" rIns="3062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Vorhandensein Hilfsmittel</a:t>
          </a:r>
          <a:endParaRPr kern="1200"/>
        </a:p>
      </dsp:txBody>
      <dsp:txXfrm>
        <a:off x="603300" y="800650"/>
        <a:ext cx="8054239" cy="452844"/>
      </dsp:txXfrm>
    </dsp:sp>
    <dsp:sp modelId="{4F086059-2B32-45D8-9C0D-98272AAADE3E}">
      <dsp:nvSpPr>
        <dsp:cNvPr id="0" name=""/>
        <dsp:cNvSpPr/>
      </dsp:nvSpPr>
      <dsp:spPr bwMode="auto">
        <a:xfrm>
          <a:off x="0" y="1798192"/>
          <a:ext cx="11576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18187"/>
              <a:satOff val="-35675"/>
              <a:lumOff val="19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BE89CA2F-3B07-4570-A44B-3A84CF439A54}">
      <dsp:nvSpPr>
        <dsp:cNvPr id="0" name=""/>
        <dsp:cNvSpPr/>
      </dsp:nvSpPr>
      <dsp:spPr bwMode="auto">
        <a:xfrm>
          <a:off x="578802" y="1547272"/>
          <a:ext cx="8103235" cy="501840"/>
        </a:xfrm>
        <a:prstGeom prst="roundRect">
          <a:avLst/>
        </a:prstGeom>
        <a:solidFill>
          <a:schemeClr val="accent1">
            <a:shade val="80000"/>
            <a:hueOff val="418187"/>
            <a:satOff val="-35675"/>
            <a:lumOff val="19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83" tIns="0" rIns="3062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>
              <a:latin typeface="Arial"/>
              <a:ea typeface="+mn-ea"/>
              <a:cs typeface="+mn-cs"/>
            </a:rPr>
            <a:t>Vorhandenes Hintergrundwissen</a:t>
          </a:r>
          <a:endParaRPr kern="1200"/>
        </a:p>
      </dsp:txBody>
      <dsp:txXfrm>
        <a:off x="603300" y="1571770"/>
        <a:ext cx="8054239" cy="452844"/>
      </dsp:txXfrm>
    </dsp:sp>
    <dsp:sp modelId="{2C1FE836-FA82-482C-B739-B9522B5DE643}">
      <dsp:nvSpPr>
        <dsp:cNvPr id="0" name=""/>
        <dsp:cNvSpPr/>
      </dsp:nvSpPr>
      <dsp:spPr bwMode="auto">
        <a:xfrm>
          <a:off x="0" y="2569312"/>
          <a:ext cx="11576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27280"/>
              <a:satOff val="-53513"/>
              <a:lumOff val="29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AD12D36-4CF9-4C4B-A5BC-2852FEA34C93}">
      <dsp:nvSpPr>
        <dsp:cNvPr id="0" name=""/>
        <dsp:cNvSpPr/>
      </dsp:nvSpPr>
      <dsp:spPr bwMode="auto">
        <a:xfrm>
          <a:off x="578802" y="2318392"/>
          <a:ext cx="8103235" cy="501840"/>
        </a:xfrm>
        <a:prstGeom prst="roundRect">
          <a:avLst/>
        </a:prstGeom>
        <a:solidFill>
          <a:schemeClr val="accent1">
            <a:shade val="80000"/>
            <a:hueOff val="627280"/>
            <a:satOff val="-53513"/>
            <a:lumOff val="292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83" tIns="0" rIns="3062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Ermutigung durch Gesundheitspersonal/ Zu- und Angehörige</a:t>
          </a:r>
          <a:endParaRPr kern="1200"/>
        </a:p>
      </dsp:txBody>
      <dsp:txXfrm>
        <a:off x="603300" y="2342890"/>
        <a:ext cx="8054239" cy="452844"/>
      </dsp:txXfrm>
    </dsp:sp>
    <dsp:sp modelId="{42CF1B04-81F1-42F5-9262-DB5F5B2631A0}">
      <dsp:nvSpPr>
        <dsp:cNvPr id="0" name=""/>
        <dsp:cNvSpPr/>
      </dsp:nvSpPr>
      <dsp:spPr bwMode="auto">
        <a:xfrm>
          <a:off x="0" y="3345464"/>
          <a:ext cx="115760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836374"/>
              <a:satOff val="-71350"/>
              <a:lumOff val="3895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41C1208-CF70-408B-95B4-D27D5910B931}">
      <dsp:nvSpPr>
        <dsp:cNvPr id="0" name=""/>
        <dsp:cNvSpPr/>
      </dsp:nvSpPr>
      <dsp:spPr bwMode="auto">
        <a:xfrm>
          <a:off x="578802" y="3089512"/>
          <a:ext cx="8103235" cy="501840"/>
        </a:xfrm>
        <a:prstGeom prst="roundRect">
          <a:avLst/>
        </a:prstGeom>
        <a:solidFill>
          <a:schemeClr val="accent1">
            <a:shade val="80000"/>
            <a:hueOff val="836374"/>
            <a:satOff val="-71350"/>
            <a:lumOff val="38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83" tIns="0" rIns="30628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Eigene Motivation</a:t>
          </a:r>
          <a:endParaRPr kern="1200"/>
        </a:p>
      </dsp:txBody>
      <dsp:txXfrm>
        <a:off x="603300" y="3114010"/>
        <a:ext cx="8054239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81A6C-7AF2-4ECA-9C68-66A0BD848C83}">
      <dsp:nvSpPr>
        <dsp:cNvPr id="0" name=""/>
        <dsp:cNvSpPr/>
      </dsp:nvSpPr>
      <dsp:spPr bwMode="auto">
        <a:xfrm>
          <a:off x="0" y="365190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8F90B5C-0E84-4C5D-A10F-7AAE0E6504E4}">
      <dsp:nvSpPr>
        <dsp:cNvPr id="0" name=""/>
        <dsp:cNvSpPr/>
      </dsp:nvSpPr>
      <dsp:spPr bwMode="auto">
        <a:xfrm>
          <a:off x="570195" y="21215"/>
          <a:ext cx="7982740" cy="3247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400" kern="1200"/>
            <a:t>Schmerz</a:t>
          </a:r>
          <a:endParaRPr kern="1200"/>
        </a:p>
      </dsp:txBody>
      <dsp:txXfrm>
        <a:off x="586047" y="37067"/>
        <a:ext cx="7951036" cy="293016"/>
      </dsp:txXfrm>
    </dsp:sp>
    <dsp:sp modelId="{F9EB0189-54F9-4CA6-8C91-D09BC7ED653D}">
      <dsp:nvSpPr>
        <dsp:cNvPr id="0" name=""/>
        <dsp:cNvSpPr/>
      </dsp:nvSpPr>
      <dsp:spPr bwMode="auto">
        <a:xfrm>
          <a:off x="0" y="682535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04547"/>
              <a:satOff val="-8919"/>
              <a:lumOff val="4869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1522208-97FE-4B76-9A40-E795A394A8C7}">
      <dsp:nvSpPr>
        <dsp:cNvPr id="0" name=""/>
        <dsp:cNvSpPr/>
      </dsp:nvSpPr>
      <dsp:spPr bwMode="auto">
        <a:xfrm>
          <a:off x="570195" y="520175"/>
          <a:ext cx="7982740" cy="324720"/>
        </a:xfrm>
        <a:prstGeom prst="roundRect">
          <a:avLst/>
        </a:prstGeom>
        <a:solidFill>
          <a:schemeClr val="accent1">
            <a:shade val="80000"/>
            <a:hueOff val="104547"/>
            <a:satOff val="-8919"/>
            <a:lumOff val="48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400" kern="1200"/>
            <a:t>Müdigkeit</a:t>
          </a:r>
          <a:endParaRPr kern="1200"/>
        </a:p>
      </dsp:txBody>
      <dsp:txXfrm>
        <a:off x="586047" y="536027"/>
        <a:ext cx="7951036" cy="293016"/>
      </dsp:txXfrm>
    </dsp:sp>
    <dsp:sp modelId="{73CED5E4-424F-435A-A9E5-6AA5C67487C6}">
      <dsp:nvSpPr>
        <dsp:cNvPr id="0" name=""/>
        <dsp:cNvSpPr/>
      </dsp:nvSpPr>
      <dsp:spPr bwMode="auto">
        <a:xfrm>
          <a:off x="0" y="1181496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9093"/>
              <a:satOff val="-17838"/>
              <a:lumOff val="9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EC05DAF-BB63-48D7-B2A1-AA97608AC616}">
      <dsp:nvSpPr>
        <dsp:cNvPr id="0" name=""/>
        <dsp:cNvSpPr/>
      </dsp:nvSpPr>
      <dsp:spPr bwMode="auto">
        <a:xfrm>
          <a:off x="570195" y="1019136"/>
          <a:ext cx="7982740" cy="324720"/>
        </a:xfrm>
        <a:prstGeom prst="roundRect">
          <a:avLst/>
        </a:prstGeom>
        <a:solidFill>
          <a:schemeClr val="accent1">
            <a:shade val="80000"/>
            <a:hueOff val="209093"/>
            <a:satOff val="-17838"/>
            <a:lumOff val="97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400" kern="1200"/>
            <a:t>Schwäche</a:t>
          </a:r>
          <a:endParaRPr kern="1200"/>
        </a:p>
      </dsp:txBody>
      <dsp:txXfrm>
        <a:off x="586047" y="1034988"/>
        <a:ext cx="7951036" cy="293016"/>
      </dsp:txXfrm>
    </dsp:sp>
    <dsp:sp modelId="{452DAB01-8DF8-486B-AE59-B45388A9461E}">
      <dsp:nvSpPr>
        <dsp:cNvPr id="0" name=""/>
        <dsp:cNvSpPr/>
      </dsp:nvSpPr>
      <dsp:spPr bwMode="auto">
        <a:xfrm>
          <a:off x="0" y="1680456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13640"/>
              <a:satOff val="-26756"/>
              <a:lumOff val="14606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9008BAD-BB30-4DFC-BF9E-A540581BB029}">
      <dsp:nvSpPr>
        <dsp:cNvPr id="0" name=""/>
        <dsp:cNvSpPr/>
      </dsp:nvSpPr>
      <dsp:spPr bwMode="auto">
        <a:xfrm>
          <a:off x="570195" y="1518096"/>
          <a:ext cx="7982740" cy="324720"/>
        </a:xfrm>
        <a:prstGeom prst="roundRect">
          <a:avLst/>
        </a:prstGeom>
        <a:solidFill>
          <a:schemeClr val="accent1">
            <a:shade val="80000"/>
            <a:hueOff val="313640"/>
            <a:satOff val="-26756"/>
            <a:lumOff val="146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400" kern="1200"/>
            <a:t>Intravenöse Infusion</a:t>
          </a:r>
          <a:endParaRPr kern="1200"/>
        </a:p>
      </dsp:txBody>
      <dsp:txXfrm>
        <a:off x="586047" y="1533948"/>
        <a:ext cx="7951036" cy="293016"/>
      </dsp:txXfrm>
    </dsp:sp>
    <dsp:sp modelId="{45D07963-441B-4022-91FE-C2C89F55261A}">
      <dsp:nvSpPr>
        <dsp:cNvPr id="0" name=""/>
        <dsp:cNvSpPr/>
      </dsp:nvSpPr>
      <dsp:spPr bwMode="auto">
        <a:xfrm>
          <a:off x="0" y="2179416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18187"/>
              <a:satOff val="-35675"/>
              <a:lumOff val="19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B8EB89B9-097B-410A-A7E9-3BA6CA79F394}">
      <dsp:nvSpPr>
        <dsp:cNvPr id="0" name=""/>
        <dsp:cNvSpPr/>
      </dsp:nvSpPr>
      <dsp:spPr bwMode="auto">
        <a:xfrm>
          <a:off x="570195" y="2017056"/>
          <a:ext cx="7982740" cy="324720"/>
        </a:xfrm>
        <a:prstGeom prst="roundRect">
          <a:avLst/>
        </a:prstGeom>
        <a:solidFill>
          <a:schemeClr val="accent1">
            <a:shade val="80000"/>
            <a:hueOff val="418187"/>
            <a:satOff val="-35675"/>
            <a:lumOff val="19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400" kern="1200"/>
            <a:t>Urinkatheter</a:t>
          </a:r>
          <a:endParaRPr kern="1200"/>
        </a:p>
      </dsp:txBody>
      <dsp:txXfrm>
        <a:off x="586047" y="2032908"/>
        <a:ext cx="7951036" cy="293016"/>
      </dsp:txXfrm>
    </dsp:sp>
    <dsp:sp modelId="{777D992B-F5EA-43F4-B4BA-86B2DCDB73A1}">
      <dsp:nvSpPr>
        <dsp:cNvPr id="0" name=""/>
        <dsp:cNvSpPr/>
      </dsp:nvSpPr>
      <dsp:spPr bwMode="auto">
        <a:xfrm>
          <a:off x="0" y="2678376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22733"/>
              <a:satOff val="-44594"/>
              <a:lumOff val="24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C9F93718-0DFA-4E36-B9CF-D714D25D10F0}">
      <dsp:nvSpPr>
        <dsp:cNvPr id="0" name=""/>
        <dsp:cNvSpPr/>
      </dsp:nvSpPr>
      <dsp:spPr bwMode="auto">
        <a:xfrm>
          <a:off x="570195" y="2516016"/>
          <a:ext cx="7982740" cy="324720"/>
        </a:xfrm>
        <a:prstGeom prst="roundRect">
          <a:avLst/>
        </a:prstGeom>
        <a:solidFill>
          <a:schemeClr val="accent1">
            <a:shade val="80000"/>
            <a:hueOff val="522733"/>
            <a:satOff val="-44594"/>
            <a:lumOff val="243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400" kern="1200"/>
            <a:t>Sturzangst</a:t>
          </a:r>
          <a:endParaRPr kern="1200"/>
        </a:p>
      </dsp:txBody>
      <dsp:txXfrm>
        <a:off x="586047" y="2531868"/>
        <a:ext cx="7951036" cy="293016"/>
      </dsp:txXfrm>
    </dsp:sp>
    <dsp:sp modelId="{2F3428CD-B3B5-47D1-A744-6489965D4FCE}">
      <dsp:nvSpPr>
        <dsp:cNvPr id="0" name=""/>
        <dsp:cNvSpPr/>
      </dsp:nvSpPr>
      <dsp:spPr bwMode="auto">
        <a:xfrm>
          <a:off x="0" y="3177336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27280"/>
              <a:satOff val="-53513"/>
              <a:lumOff val="29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E03AA2F-7827-40D6-B0B4-96FD99D1BDCD}">
      <dsp:nvSpPr>
        <dsp:cNvPr id="0" name=""/>
        <dsp:cNvSpPr/>
      </dsp:nvSpPr>
      <dsp:spPr bwMode="auto">
        <a:xfrm>
          <a:off x="570195" y="3014976"/>
          <a:ext cx="7982740" cy="324720"/>
        </a:xfrm>
        <a:prstGeom prst="roundRect">
          <a:avLst/>
        </a:prstGeom>
        <a:solidFill>
          <a:schemeClr val="accent1">
            <a:shade val="80000"/>
            <a:hueOff val="627280"/>
            <a:satOff val="-53513"/>
            <a:lumOff val="292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400" kern="1200"/>
            <a:t>Ungenügende Hilfe</a:t>
          </a:r>
          <a:endParaRPr kern="1200"/>
        </a:p>
      </dsp:txBody>
      <dsp:txXfrm>
        <a:off x="586047" y="3030828"/>
        <a:ext cx="7951036" cy="293016"/>
      </dsp:txXfrm>
    </dsp:sp>
    <dsp:sp modelId="{ADCB8C47-F053-44DC-B508-EAF88B3EB178}">
      <dsp:nvSpPr>
        <dsp:cNvPr id="0" name=""/>
        <dsp:cNvSpPr/>
      </dsp:nvSpPr>
      <dsp:spPr bwMode="auto">
        <a:xfrm>
          <a:off x="0" y="3676296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731827"/>
              <a:satOff val="-62431"/>
              <a:lumOff val="34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882D716-0430-45E4-8DF8-8260602D9AF5}">
      <dsp:nvSpPr>
        <dsp:cNvPr id="0" name=""/>
        <dsp:cNvSpPr/>
      </dsp:nvSpPr>
      <dsp:spPr bwMode="auto">
        <a:xfrm>
          <a:off x="570195" y="3513936"/>
          <a:ext cx="7982740" cy="324720"/>
        </a:xfrm>
        <a:prstGeom prst="roundRect">
          <a:avLst/>
        </a:prstGeom>
        <a:solidFill>
          <a:schemeClr val="accent1">
            <a:shade val="80000"/>
            <a:hueOff val="731827"/>
            <a:satOff val="-62431"/>
            <a:lumOff val="34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400" kern="1200"/>
            <a:t>Fehlender Wissensstand</a:t>
          </a:r>
          <a:endParaRPr kern="1200"/>
        </a:p>
      </dsp:txBody>
      <dsp:txXfrm>
        <a:off x="586047" y="3529788"/>
        <a:ext cx="7951036" cy="293016"/>
      </dsp:txXfrm>
    </dsp:sp>
    <dsp:sp modelId="{F909DF19-76CE-43E3-A756-FFCAEB248D61}">
      <dsp:nvSpPr>
        <dsp:cNvPr id="0" name=""/>
        <dsp:cNvSpPr/>
      </dsp:nvSpPr>
      <dsp:spPr bwMode="auto">
        <a:xfrm>
          <a:off x="0" y="4175256"/>
          <a:ext cx="1140391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836374"/>
              <a:satOff val="-71350"/>
              <a:lumOff val="3895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D8B931E-7BBF-42C2-9671-0F8ECF21F48F}">
      <dsp:nvSpPr>
        <dsp:cNvPr id="0" name=""/>
        <dsp:cNvSpPr/>
      </dsp:nvSpPr>
      <dsp:spPr bwMode="auto">
        <a:xfrm>
          <a:off x="570195" y="4012896"/>
          <a:ext cx="7982740" cy="324720"/>
        </a:xfrm>
        <a:prstGeom prst="roundRect">
          <a:avLst/>
        </a:prstGeom>
        <a:solidFill>
          <a:schemeClr val="accent1">
            <a:shade val="80000"/>
            <a:hueOff val="836374"/>
            <a:satOff val="-71350"/>
            <a:lumOff val="38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1729" tIns="0" rIns="30172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100" kern="1200"/>
            <a:t>Fehlendes Ziel</a:t>
          </a:r>
          <a:endParaRPr sz="1100" kern="1200"/>
        </a:p>
      </dsp:txBody>
      <dsp:txXfrm>
        <a:off x="586047" y="4028748"/>
        <a:ext cx="7951036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0DF24-85E3-4DF2-951E-E8BEFDE863C5}">
      <dsp:nvSpPr>
        <dsp:cNvPr id="0" name=""/>
        <dsp:cNvSpPr/>
      </dsp:nvSpPr>
      <dsp:spPr bwMode="auto">
        <a:xfrm>
          <a:off x="0" y="255952"/>
          <a:ext cx="115745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3E4E64D-34E3-4E56-9F46-F8028E62EFCB}">
      <dsp:nvSpPr>
        <dsp:cNvPr id="0" name=""/>
        <dsp:cNvSpPr/>
      </dsp:nvSpPr>
      <dsp:spPr bwMode="auto">
        <a:xfrm>
          <a:off x="578729" y="5032"/>
          <a:ext cx="8102208" cy="501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44" tIns="0" rIns="3062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Fehlende empfundene Zeit</a:t>
          </a:r>
          <a:endParaRPr kern="1200"/>
        </a:p>
      </dsp:txBody>
      <dsp:txXfrm>
        <a:off x="603227" y="29530"/>
        <a:ext cx="8053212" cy="452844"/>
      </dsp:txXfrm>
    </dsp:sp>
    <dsp:sp modelId="{69FEF88A-28D7-46C0-8B6A-67CBED081E43}">
      <dsp:nvSpPr>
        <dsp:cNvPr id="0" name=""/>
        <dsp:cNvSpPr/>
      </dsp:nvSpPr>
      <dsp:spPr bwMode="auto">
        <a:xfrm>
          <a:off x="0" y="1027072"/>
          <a:ext cx="115745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9093"/>
              <a:satOff val="-17838"/>
              <a:lumOff val="9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936F4C3E-0D30-45B9-AC55-997681D301CC}">
      <dsp:nvSpPr>
        <dsp:cNvPr id="0" name=""/>
        <dsp:cNvSpPr/>
      </dsp:nvSpPr>
      <dsp:spPr bwMode="auto">
        <a:xfrm>
          <a:off x="578729" y="776152"/>
          <a:ext cx="8102208" cy="501840"/>
        </a:xfrm>
        <a:prstGeom prst="roundRect">
          <a:avLst/>
        </a:prstGeom>
        <a:solidFill>
          <a:schemeClr val="accent1">
            <a:shade val="80000"/>
            <a:hueOff val="209093"/>
            <a:satOff val="-17838"/>
            <a:lumOff val="97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44" tIns="0" rIns="3062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Fehlende Ausbildung und Erfahrung</a:t>
          </a:r>
          <a:endParaRPr kern="1200"/>
        </a:p>
      </dsp:txBody>
      <dsp:txXfrm>
        <a:off x="603227" y="800650"/>
        <a:ext cx="8053212" cy="452844"/>
      </dsp:txXfrm>
    </dsp:sp>
    <dsp:sp modelId="{CE55C16F-4AF9-4468-8CDB-847D203AF1E6}">
      <dsp:nvSpPr>
        <dsp:cNvPr id="0" name=""/>
        <dsp:cNvSpPr/>
      </dsp:nvSpPr>
      <dsp:spPr bwMode="auto">
        <a:xfrm>
          <a:off x="0" y="1798192"/>
          <a:ext cx="115745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18187"/>
              <a:satOff val="-35675"/>
              <a:lumOff val="19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71599EF-4F5B-40FE-9B48-61D4934DDF99}">
      <dsp:nvSpPr>
        <dsp:cNvPr id="0" name=""/>
        <dsp:cNvSpPr/>
      </dsp:nvSpPr>
      <dsp:spPr bwMode="auto">
        <a:xfrm>
          <a:off x="578729" y="1547272"/>
          <a:ext cx="8102208" cy="501840"/>
        </a:xfrm>
        <a:prstGeom prst="roundRect">
          <a:avLst/>
        </a:prstGeom>
        <a:solidFill>
          <a:schemeClr val="accent1">
            <a:shade val="80000"/>
            <a:hueOff val="418187"/>
            <a:satOff val="-35675"/>
            <a:lumOff val="19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44" tIns="0" rIns="3062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Fehlendes Hintergrundwissen</a:t>
          </a:r>
          <a:endParaRPr kern="1200"/>
        </a:p>
      </dsp:txBody>
      <dsp:txXfrm>
        <a:off x="603227" y="1571770"/>
        <a:ext cx="8053212" cy="452844"/>
      </dsp:txXfrm>
    </dsp:sp>
    <dsp:sp modelId="{9648C8AE-8BF3-480C-82B2-61657C53608A}">
      <dsp:nvSpPr>
        <dsp:cNvPr id="0" name=""/>
        <dsp:cNvSpPr/>
      </dsp:nvSpPr>
      <dsp:spPr bwMode="auto">
        <a:xfrm>
          <a:off x="0" y="2569312"/>
          <a:ext cx="115745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27280"/>
              <a:satOff val="-53513"/>
              <a:lumOff val="29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CBBDCF3C-0114-414C-8B6F-049B5943A48C}">
      <dsp:nvSpPr>
        <dsp:cNvPr id="0" name=""/>
        <dsp:cNvSpPr/>
      </dsp:nvSpPr>
      <dsp:spPr bwMode="auto">
        <a:xfrm>
          <a:off x="578729" y="2318392"/>
          <a:ext cx="8102208" cy="501840"/>
        </a:xfrm>
        <a:prstGeom prst="roundRect">
          <a:avLst/>
        </a:prstGeom>
        <a:solidFill>
          <a:schemeClr val="accent1">
            <a:shade val="80000"/>
            <a:hueOff val="627280"/>
            <a:satOff val="-53513"/>
            <a:lumOff val="292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44" tIns="0" rIns="3062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Unsicherheit und Bedenken</a:t>
          </a:r>
          <a:endParaRPr kern="1200"/>
        </a:p>
      </dsp:txBody>
      <dsp:txXfrm>
        <a:off x="603227" y="2342890"/>
        <a:ext cx="8053212" cy="452844"/>
      </dsp:txXfrm>
    </dsp:sp>
    <dsp:sp modelId="{E4FA4065-F978-4183-AFB3-59B348CD90D7}">
      <dsp:nvSpPr>
        <dsp:cNvPr id="0" name=""/>
        <dsp:cNvSpPr/>
      </dsp:nvSpPr>
      <dsp:spPr bwMode="auto">
        <a:xfrm>
          <a:off x="0" y="3340432"/>
          <a:ext cx="115745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836374"/>
              <a:satOff val="-71350"/>
              <a:lumOff val="3895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AB091E63-5D1E-45BB-B8EE-50517AE5035E}">
      <dsp:nvSpPr>
        <dsp:cNvPr id="0" name=""/>
        <dsp:cNvSpPr/>
      </dsp:nvSpPr>
      <dsp:spPr bwMode="auto">
        <a:xfrm>
          <a:off x="578729" y="3089512"/>
          <a:ext cx="8102208" cy="501840"/>
        </a:xfrm>
        <a:prstGeom prst="roundRect">
          <a:avLst/>
        </a:prstGeom>
        <a:solidFill>
          <a:schemeClr val="accent1">
            <a:shade val="80000"/>
            <a:hueOff val="836374"/>
            <a:satOff val="-71350"/>
            <a:lumOff val="38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6244" tIns="0" rIns="30624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DE" sz="1400" kern="1200"/>
            <a:t>Fehlende Motivation der Patient:innen</a:t>
          </a:r>
          <a:endParaRPr kern="1200"/>
        </a:p>
      </dsp:txBody>
      <dsp:txXfrm>
        <a:off x="603227" y="3114010"/>
        <a:ext cx="8053212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AA632-50E3-4BC8-8A0B-E3D2BD510620}">
      <dsp:nvSpPr>
        <dsp:cNvPr id="0" name=""/>
        <dsp:cNvSpPr/>
      </dsp:nvSpPr>
      <dsp:spPr bwMode="auto">
        <a:xfrm>
          <a:off x="0" y="0"/>
          <a:ext cx="11576049" cy="19138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7465E892-A2E3-453D-AAA1-08015A8DCEB2}">
      <dsp:nvSpPr>
        <dsp:cNvPr id="0" name=""/>
        <dsp:cNvSpPr/>
      </dsp:nvSpPr>
      <dsp:spPr bwMode="auto">
        <a:xfrm>
          <a:off x="351000" y="255174"/>
          <a:ext cx="2013712" cy="14034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 t="2830" b="2828"/>
          <a:stretch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7188744-E438-48E9-AE8F-EDF466902B9E}">
      <dsp:nvSpPr>
        <dsp:cNvPr id="0" name=""/>
        <dsp:cNvSpPr/>
      </dsp:nvSpPr>
      <dsp:spPr bwMode="auto">
        <a:xfrm rot="10800000">
          <a:off x="317915" y="1913809"/>
          <a:ext cx="2013712" cy="23391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300" kern="1200"/>
            <a:t>Zielsetzung</a:t>
          </a:r>
          <a:endParaRPr sz="1300" kern="1200"/>
        </a:p>
      </dsp:txBody>
      <dsp:txXfrm rot="10800000">
        <a:off x="379844" y="1913809"/>
        <a:ext cx="1889854" cy="2277172"/>
      </dsp:txXfrm>
    </dsp:sp>
    <dsp:sp modelId="{91E136CC-0E68-4AB5-81B7-221A7BADDD9C}">
      <dsp:nvSpPr>
        <dsp:cNvPr id="0" name=""/>
        <dsp:cNvSpPr/>
      </dsp:nvSpPr>
      <dsp:spPr bwMode="auto">
        <a:xfrm>
          <a:off x="2566084" y="255174"/>
          <a:ext cx="2013712" cy="14034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 t="8333" b="8331"/>
          <a:stretch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5922BB5-3587-4348-887E-C55EBB256E57}">
      <dsp:nvSpPr>
        <dsp:cNvPr id="0" name=""/>
        <dsp:cNvSpPr/>
      </dsp:nvSpPr>
      <dsp:spPr bwMode="auto">
        <a:xfrm rot="10800000">
          <a:off x="2566084" y="1913809"/>
          <a:ext cx="2013712" cy="23391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300" kern="1200"/>
            <a:t>Eigene Motivation </a:t>
          </a:r>
          <a:endParaRPr sz="1300" kern="1200"/>
        </a:p>
      </dsp:txBody>
      <dsp:txXfrm rot="10800000">
        <a:off x="2628013" y="1913809"/>
        <a:ext cx="1889854" cy="2277172"/>
      </dsp:txXfrm>
    </dsp:sp>
    <dsp:sp modelId="{2608F1C9-9B73-4AB0-821E-F7FE1A761CA6}">
      <dsp:nvSpPr>
        <dsp:cNvPr id="0" name=""/>
        <dsp:cNvSpPr/>
      </dsp:nvSpPr>
      <dsp:spPr bwMode="auto">
        <a:xfrm>
          <a:off x="4781168" y="255174"/>
          <a:ext cx="2013712" cy="14034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1545179A-2C15-4BFD-BB73-E0A59292D020}">
      <dsp:nvSpPr>
        <dsp:cNvPr id="0" name=""/>
        <dsp:cNvSpPr/>
      </dsp:nvSpPr>
      <dsp:spPr bwMode="auto">
        <a:xfrm rot="10800000">
          <a:off x="4781168" y="1913809"/>
          <a:ext cx="2013712" cy="23391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300" kern="1200"/>
            <a:t>Wissensstand (Bewegung und Krankheit) </a:t>
          </a:r>
          <a:endParaRPr sz="1300" kern="1200"/>
        </a:p>
      </dsp:txBody>
      <dsp:txXfrm rot="10800000">
        <a:off x="4843097" y="1913809"/>
        <a:ext cx="1889854" cy="2277172"/>
      </dsp:txXfrm>
    </dsp:sp>
    <dsp:sp modelId="{252EB781-465C-4348-8023-752D0873D283}">
      <dsp:nvSpPr>
        <dsp:cNvPr id="0" name=""/>
        <dsp:cNvSpPr/>
      </dsp:nvSpPr>
      <dsp:spPr bwMode="auto">
        <a:xfrm>
          <a:off x="6996252" y="255174"/>
          <a:ext cx="2013712" cy="14034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 t="12686" b="12686"/>
          <a:stretch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7FDD4499-6414-4BEA-AB11-07ED2CC2E5CF}">
      <dsp:nvSpPr>
        <dsp:cNvPr id="0" name=""/>
        <dsp:cNvSpPr/>
      </dsp:nvSpPr>
      <dsp:spPr bwMode="auto">
        <a:xfrm rot="10800000">
          <a:off x="6996252" y="1913809"/>
          <a:ext cx="2013712" cy="23391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300" kern="1200"/>
            <a:t>Individuelle Bewegungsprogramm </a:t>
          </a:r>
          <a:endParaRPr sz="1300" kern="1200"/>
        </a:p>
      </dsp:txBody>
      <dsp:txXfrm rot="10800000">
        <a:off x="7058181" y="1913809"/>
        <a:ext cx="1889854" cy="2277172"/>
      </dsp:txXfrm>
    </dsp:sp>
    <dsp:sp modelId="{40B9D2D1-4C9B-4650-8A20-923445877FBD}">
      <dsp:nvSpPr>
        <dsp:cNvPr id="0" name=""/>
        <dsp:cNvSpPr/>
      </dsp:nvSpPr>
      <dsp:spPr bwMode="auto">
        <a:xfrm>
          <a:off x="9172410" y="255174"/>
          <a:ext cx="2013712" cy="14034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 t="8333" b="8331"/>
          <a:stretch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271FABC-AB69-42E4-AD67-00ED42CD810B}">
      <dsp:nvSpPr>
        <dsp:cNvPr id="0" name=""/>
        <dsp:cNvSpPr/>
      </dsp:nvSpPr>
      <dsp:spPr bwMode="auto">
        <a:xfrm rot="10800000">
          <a:off x="9211335" y="1913809"/>
          <a:ext cx="2013712" cy="23391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de-CH" sz="1300" kern="1200"/>
            <a:t>Verfügbarkeit Hilfspersonen </a:t>
          </a:r>
          <a:endParaRPr sz="1300" kern="1200"/>
        </a:p>
      </dsp:txBody>
      <dsp:txXfrm rot="10800000">
        <a:off x="9273264" y="1913809"/>
        <a:ext cx="1889854" cy="2277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2C3F3-4233-4249-B733-1AA0EA6056AF}">
      <dsp:nvSpPr>
        <dsp:cNvPr id="0" name=""/>
        <dsp:cNvSpPr/>
      </dsp:nvSpPr>
      <dsp:spPr bwMode="auto">
        <a:xfrm>
          <a:off x="675451" y="355304"/>
          <a:ext cx="3181090" cy="2350813"/>
        </a:xfrm>
        <a:prstGeom prst="rect">
          <a:avLst/>
        </a:prstGeom>
        <a:blipFill>
          <a:blip xmlns:r="http://schemas.openxmlformats.org/officeDocument/2006/relationships" r:embed="rId1"/>
          <a:srcRect t="20588" b="20587"/>
          <a:stretch/>
        </a:blip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FE5287E-D6B4-4A8A-921D-C5B41B8284C4}">
      <dsp:nvSpPr>
        <dsp:cNvPr id="0" name=""/>
        <dsp:cNvSpPr/>
      </dsp:nvSpPr>
      <dsp:spPr bwMode="auto">
        <a:xfrm>
          <a:off x="651649" y="2759367"/>
          <a:ext cx="2741152" cy="65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5000"/>
            </a:spcAft>
            <a:defRPr/>
          </a:pPr>
          <a:r>
            <a:rPr lang="de-DE" sz="3800" kern="1200"/>
            <a:t>Müdigkeit</a:t>
          </a:r>
          <a:endParaRPr lang="de-CH" sz="3800" kern="1200"/>
        </a:p>
      </dsp:txBody>
      <dsp:txXfrm>
        <a:off x="651649" y="2759367"/>
        <a:ext cx="2741152" cy="658744"/>
      </dsp:txXfrm>
    </dsp:sp>
    <dsp:sp modelId="{F260DA8E-2AD7-45FB-8CB6-1CA99751E546}">
      <dsp:nvSpPr>
        <dsp:cNvPr id="0" name=""/>
        <dsp:cNvSpPr/>
      </dsp:nvSpPr>
      <dsp:spPr bwMode="auto">
        <a:xfrm>
          <a:off x="4197464" y="141968"/>
          <a:ext cx="3181090" cy="2350813"/>
        </a:xfrm>
        <a:prstGeom prst="rect">
          <a:avLst/>
        </a:prstGeom>
        <a:blipFill>
          <a:blip xmlns:r="http://schemas.openxmlformats.org/officeDocument/2006/relationships" r:embed="rId2"/>
          <a:srcRect t="29838" b="29837"/>
          <a:stretch/>
        </a:blip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C43E7F78-BCB7-41DC-871C-118579616E0B}">
      <dsp:nvSpPr>
        <dsp:cNvPr id="0" name=""/>
        <dsp:cNvSpPr/>
      </dsp:nvSpPr>
      <dsp:spPr bwMode="auto">
        <a:xfrm>
          <a:off x="4738942" y="2759367"/>
          <a:ext cx="2741152" cy="65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5000"/>
            </a:spcAft>
            <a:defRPr/>
          </a:pPr>
          <a:r>
            <a:rPr lang="de-DE" sz="3800" kern="1200"/>
            <a:t>Schmerzen</a:t>
          </a:r>
          <a:endParaRPr lang="de-CH" sz="3800" kern="1200"/>
        </a:p>
      </dsp:txBody>
      <dsp:txXfrm>
        <a:off x="4738942" y="2759367"/>
        <a:ext cx="2741152" cy="658744"/>
      </dsp:txXfrm>
    </dsp:sp>
    <dsp:sp modelId="{303E7B96-31BF-4D8F-9D58-464F11710D81}">
      <dsp:nvSpPr>
        <dsp:cNvPr id="0" name=""/>
        <dsp:cNvSpPr/>
      </dsp:nvSpPr>
      <dsp:spPr bwMode="auto">
        <a:xfrm>
          <a:off x="8295286" y="283299"/>
          <a:ext cx="3181090" cy="2350813"/>
        </a:xfrm>
        <a:prstGeom prst="rect">
          <a:avLst/>
        </a:prstGeom>
        <a:blipFill>
          <a:blip xmlns:r="http://schemas.openxmlformats.org/officeDocument/2006/relationships" r:embed="rId3"/>
          <a:srcRect t="15753" b="15753"/>
          <a:stretch/>
        </a:blip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AF79AC32-698A-444C-B96D-8658D32B3E33}">
      <dsp:nvSpPr>
        <dsp:cNvPr id="0" name=""/>
        <dsp:cNvSpPr/>
      </dsp:nvSpPr>
      <dsp:spPr bwMode="auto">
        <a:xfrm>
          <a:off x="8826235" y="2759367"/>
          <a:ext cx="2741152" cy="658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5000"/>
            </a:spcAft>
            <a:defRPr/>
          </a:pPr>
          <a:r>
            <a:rPr lang="de-DE" sz="3800" kern="1200"/>
            <a:t>Sturzangst</a:t>
          </a:r>
          <a:endParaRPr lang="de-CH" sz="3800" kern="1200"/>
        </a:p>
      </dsp:txBody>
      <dsp:txXfrm>
        <a:off x="8826235" y="2759367"/>
        <a:ext cx="2741152" cy="65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345D7D-46F5-4820-9F24-7CDC70123C48}" type="datetimeFigureOut">
              <a:rPr lang="de-CH"/>
              <a:t>02.10.2023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FDD8FA-1D5C-4F7B-A1A3-05B176A7D494}" type="slidenum">
              <a:rPr lang="de-CH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/>
              <a:t>Hauptbarrieren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de-DE"/>
              <a:t>Müdigkeit 41%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de-DE"/>
              <a:t>Schmerzen 40%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de-DE"/>
              <a:t>Sturzangst 26%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b="1"/>
              <a:t>Hauptförderfaktoren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de-DE"/>
              <a:t>Zielsetzung 72%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de-DE"/>
              <a:t>Eigene Motivation 71%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de-DE"/>
              <a:t>Wissensstand (Bewegung und Krankheit) 71% 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de-DE"/>
              <a:t>Individuelle Bewegungsprogramm 70%</a:t>
            </a:r>
            <a:endParaRPr/>
          </a:p>
          <a:p>
            <a:pPr marL="283879" indent="-283879">
              <a:buFont typeface="Arial"/>
              <a:buChar char="–"/>
              <a:defRPr/>
            </a:pPr>
            <a:r>
              <a:rPr lang="de-DE"/>
              <a:t>Verfügbarkeit Hilfspersonen 50%</a:t>
            </a:r>
            <a:endParaRPr/>
          </a:p>
          <a:p>
            <a:pPr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1FDD8FA-1D5C-4F7B-A1A3-05B176A7D494}" type="slidenum">
              <a:rPr lang="de-CH"/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b="0" i="0" dirty="0" err="1">
                <a:solidFill>
                  <a:srgbClr val="333333"/>
                </a:solidFill>
                <a:latin typeface="Arial"/>
              </a:rPr>
              <a:t>Mudge</a:t>
            </a:r>
            <a:r>
              <a:rPr lang="en-US" b="0" i="0" dirty="0">
                <a:solidFill>
                  <a:srgbClr val="333333"/>
                </a:solidFill>
                <a:latin typeface="Arial"/>
              </a:rPr>
              <a:t> A, McRae P, Cruickshank M. Eat Walk Engage: An interdisciplinary collaborative model to improve care of hospitalized elders. Am J Med Qual 2015; 30 (1): 5-13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lnSpc>
                <a:spcPct val="100000"/>
              </a:lnSpc>
              <a:defRPr/>
            </a:pPr>
            <a:r>
              <a:rPr lang="en-US" sz="1200" b="1" dirty="0">
                <a:latin typeface="Arial"/>
                <a:cs typeface="Arial"/>
              </a:rPr>
              <a:t>#EndPJParalysis (England)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en-US" sz="1200" dirty="0" err="1">
                <a:latin typeface="Arial"/>
                <a:cs typeface="Arial"/>
              </a:rPr>
              <a:t>Ziele</a:t>
            </a:r>
            <a:r>
              <a:rPr lang="en-US" sz="1200" dirty="0">
                <a:latin typeface="Arial"/>
                <a:cs typeface="Arial"/>
              </a:rPr>
              <a:t>: </a:t>
            </a:r>
            <a:r>
              <a:rPr lang="en-US" sz="1200" dirty="0" err="1">
                <a:latin typeface="Arial"/>
                <a:cs typeface="Arial"/>
              </a:rPr>
              <a:t>Stärkung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Würde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Versorgung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Vermeidung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Dekonditionierung</a:t>
            </a:r>
            <a:r>
              <a:rPr lang="en-US" sz="1200" dirty="0">
                <a:latin typeface="Arial"/>
                <a:cs typeface="Arial"/>
              </a:rPr>
              <a:t> von </a:t>
            </a:r>
            <a:r>
              <a:rPr lang="en-US" sz="1200" dirty="0" err="1">
                <a:latin typeface="Arial"/>
                <a:cs typeface="Arial"/>
              </a:rPr>
              <a:t>Patient:innen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en-US" sz="1200" dirty="0" err="1">
                <a:latin typeface="Arial"/>
                <a:cs typeface="Arial"/>
              </a:rPr>
              <a:t>Massnahmen</a:t>
            </a:r>
            <a:r>
              <a:rPr lang="en-US" sz="1200" dirty="0">
                <a:latin typeface="Arial"/>
                <a:cs typeface="Arial"/>
              </a:rPr>
              <a:t>: </a:t>
            </a:r>
            <a:r>
              <a:rPr lang="en-US" sz="1200" dirty="0" err="1">
                <a:latin typeface="Arial"/>
                <a:cs typeface="Arial"/>
              </a:rPr>
              <a:t>Edukationsprogramm</a:t>
            </a:r>
            <a:r>
              <a:rPr lang="en-US" sz="1200" dirty="0">
                <a:latin typeface="Arial"/>
                <a:cs typeface="Arial"/>
              </a:rPr>
              <a:t> für </a:t>
            </a:r>
            <a:r>
              <a:rPr lang="en-US" sz="1200" dirty="0" err="1">
                <a:latin typeface="Arial"/>
                <a:cs typeface="Arial"/>
              </a:rPr>
              <a:t>Patient:innen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sowie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Gesundheitspersonal</a:t>
            </a:r>
            <a:r>
              <a:rPr lang="en-US" sz="1200" dirty="0">
                <a:latin typeface="Arial"/>
                <a:cs typeface="Arial"/>
              </a:rPr>
              <a:t>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latin typeface="Arial"/>
                <a:cs typeface="Arial"/>
              </a:rPr>
              <a:t>(</a:t>
            </a:r>
            <a:r>
              <a:rPr lang="en-US" sz="1200" dirty="0" err="1">
                <a:latin typeface="Arial"/>
                <a:cs typeface="Arial"/>
              </a:rPr>
              <a:t>Bsp</a:t>
            </a:r>
            <a:r>
              <a:rPr lang="en-US" sz="1200" dirty="0">
                <a:latin typeface="Arial"/>
                <a:cs typeface="Arial"/>
              </a:rPr>
              <a:t>.: ”wear </a:t>
            </a:r>
            <a:r>
              <a:rPr lang="en-US" sz="1200" dirty="0" err="1">
                <a:latin typeface="Arial"/>
                <a:cs typeface="Arial"/>
              </a:rPr>
              <a:t>pyjamas</a:t>
            </a:r>
            <a:r>
              <a:rPr lang="en-US" sz="1200" dirty="0">
                <a:latin typeface="Arial"/>
                <a:cs typeface="Arial"/>
              </a:rPr>
              <a:t> to work day”, Online-</a:t>
            </a:r>
            <a:r>
              <a:rPr lang="en-US" sz="1200" dirty="0" err="1">
                <a:latin typeface="Arial"/>
                <a:cs typeface="Arial"/>
              </a:rPr>
              <a:t>Vorträge</a:t>
            </a:r>
            <a:r>
              <a:rPr lang="en-US" sz="1200" dirty="0">
                <a:latin typeface="Arial"/>
                <a:cs typeface="Arial"/>
              </a:rPr>
              <a:t>,…)</a:t>
            </a:r>
            <a:endParaRPr dirty="0"/>
          </a:p>
          <a:p>
            <a:pPr>
              <a:lnSpc>
                <a:spcPct val="100000"/>
              </a:lnSpc>
              <a:defRPr/>
            </a:pP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1" dirty="0">
                <a:latin typeface="Arial"/>
                <a:cs typeface="Arial"/>
              </a:rPr>
              <a:t>EAT WALK ENGAGE™(</a:t>
            </a:r>
            <a:r>
              <a:rPr lang="en-US" sz="1200" b="1" dirty="0" err="1">
                <a:latin typeface="Arial"/>
                <a:cs typeface="Arial"/>
              </a:rPr>
              <a:t>Australien</a:t>
            </a:r>
            <a:r>
              <a:rPr lang="en-US" sz="1200" b="1" dirty="0">
                <a:latin typeface="Arial"/>
                <a:cs typeface="Arial"/>
              </a:rPr>
              <a:t>)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en-US" sz="1200" dirty="0" err="1">
                <a:latin typeface="Arial"/>
                <a:cs typeface="Arial"/>
              </a:rPr>
              <a:t>Ziele</a:t>
            </a:r>
            <a:r>
              <a:rPr lang="en-US" sz="1200" dirty="0">
                <a:latin typeface="Arial"/>
                <a:cs typeface="Arial"/>
              </a:rPr>
              <a:t>: </a:t>
            </a:r>
            <a:r>
              <a:rPr lang="en-US" sz="1200" dirty="0" err="1">
                <a:latin typeface="Arial"/>
                <a:cs typeface="Arial"/>
              </a:rPr>
              <a:t>Steigerung</a:t>
            </a:r>
            <a:r>
              <a:rPr lang="en-US" sz="1200" dirty="0">
                <a:latin typeface="Arial"/>
                <a:cs typeface="Arial"/>
              </a:rPr>
              <a:t> der </a:t>
            </a:r>
            <a:r>
              <a:rPr lang="en-US" sz="1200" dirty="0" err="1">
                <a:latin typeface="Arial"/>
                <a:cs typeface="Arial"/>
              </a:rPr>
              <a:t>Versorgung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älterer</a:t>
            </a:r>
            <a:r>
              <a:rPr lang="en-US" sz="1200" dirty="0">
                <a:latin typeface="Arial"/>
                <a:cs typeface="Arial"/>
              </a:rPr>
              <a:t> Menschen, </a:t>
            </a:r>
            <a:r>
              <a:rPr lang="en-US" sz="1200" dirty="0" err="1">
                <a:latin typeface="Arial"/>
                <a:cs typeface="Arial"/>
              </a:rPr>
              <a:t>Vermeidung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Delir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Beschleunigung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Erholung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en-US" sz="1200" dirty="0" err="1">
                <a:latin typeface="Arial"/>
                <a:cs typeface="Arial"/>
              </a:rPr>
              <a:t>Massnahmen</a:t>
            </a:r>
            <a:r>
              <a:rPr lang="en-US" sz="1200" dirty="0">
                <a:latin typeface="Arial"/>
                <a:cs typeface="Arial"/>
              </a:rPr>
              <a:t>: </a:t>
            </a:r>
            <a:r>
              <a:rPr lang="en-US" sz="1200" dirty="0" err="1">
                <a:latin typeface="Arial"/>
                <a:cs typeface="Arial"/>
              </a:rPr>
              <a:t>multidisziplinäres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Bewegungsprogramm</a:t>
            </a:r>
            <a:endParaRPr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333333"/>
                </a:solidFill>
                <a:latin typeface="Arial"/>
              </a:rPr>
              <a:t>Mudge</a:t>
            </a:r>
            <a:r>
              <a:rPr lang="en-US" b="0" i="0" dirty="0">
                <a:solidFill>
                  <a:srgbClr val="333333"/>
                </a:solidFill>
                <a:latin typeface="Arial"/>
              </a:rPr>
              <a:t> A, McRae P, Cruickshank M. Eat Walk Engage: An interdisciplinary collaborative model to improve care of hospitalized elders. Am J Med Qual 2015; 30 (1): 5-13</a:t>
            </a:r>
            <a:endParaRPr lang="de-DE" dirty="0"/>
          </a:p>
          <a:p>
            <a:pPr>
              <a:lnSpc>
                <a:spcPct val="100000"/>
              </a:lnSpc>
              <a:defRPr/>
            </a:pP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1" dirty="0">
                <a:latin typeface="Arial"/>
                <a:cs typeface="Arial"/>
              </a:rPr>
              <a:t>Out of bed project (England)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en-US" sz="1200" dirty="0" err="1">
                <a:latin typeface="Arial"/>
                <a:cs typeface="Arial"/>
              </a:rPr>
              <a:t>Ziel</a:t>
            </a:r>
            <a:r>
              <a:rPr lang="en-US" sz="1200" dirty="0">
                <a:latin typeface="Arial"/>
                <a:cs typeface="Arial"/>
              </a:rPr>
              <a:t>: </a:t>
            </a:r>
            <a:r>
              <a:rPr lang="en-US" sz="1200" dirty="0" err="1">
                <a:latin typeface="Arial"/>
                <a:cs typeface="Arial"/>
              </a:rPr>
              <a:t>Förderung</a:t>
            </a:r>
            <a:r>
              <a:rPr lang="en-US" sz="1200" dirty="0">
                <a:latin typeface="Arial"/>
                <a:cs typeface="Arial"/>
              </a:rPr>
              <a:t> von </a:t>
            </a:r>
            <a:r>
              <a:rPr lang="en-US" sz="1200" dirty="0" err="1">
                <a:latin typeface="Arial"/>
                <a:cs typeface="Arial"/>
              </a:rPr>
              <a:t>Kompetenz</a:t>
            </a:r>
            <a:r>
              <a:rPr lang="en-US" sz="1200" dirty="0">
                <a:latin typeface="Arial"/>
                <a:cs typeface="Arial"/>
              </a:rPr>
              <a:t> und </a:t>
            </a:r>
            <a:r>
              <a:rPr lang="en-US" sz="1200" dirty="0" err="1">
                <a:latin typeface="Arial"/>
                <a:cs typeface="Arial"/>
              </a:rPr>
              <a:t>Sicherheit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en-US" sz="1200" dirty="0" err="1">
                <a:latin typeface="Arial"/>
                <a:cs typeface="Arial"/>
              </a:rPr>
              <a:t>Massnahmen</a:t>
            </a:r>
            <a:r>
              <a:rPr lang="en-US" sz="1200" dirty="0">
                <a:latin typeface="Arial"/>
                <a:cs typeface="Arial"/>
              </a:rPr>
              <a:t>: </a:t>
            </a:r>
            <a:r>
              <a:rPr lang="en-US" sz="1200" dirty="0" err="1">
                <a:latin typeface="Arial"/>
                <a:cs typeface="Arial"/>
              </a:rPr>
              <a:t>Edukationsprogramm</a:t>
            </a:r>
            <a:r>
              <a:rPr lang="en-US" sz="1200" dirty="0">
                <a:latin typeface="Arial"/>
                <a:cs typeface="Arial"/>
              </a:rPr>
              <a:t> für </a:t>
            </a:r>
            <a:r>
              <a:rPr lang="en-US" sz="1200" dirty="0" err="1">
                <a:latin typeface="Arial"/>
                <a:cs typeface="Arial"/>
              </a:rPr>
              <a:t>Gesundheitspersonal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bzgl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err="1">
                <a:latin typeface="Arial"/>
                <a:cs typeface="Arial"/>
              </a:rPr>
              <a:t>Frühmobilisation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nach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Hüftfraktur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Every body moves (USA)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 err="1">
                <a:latin typeface="Arial"/>
                <a:cs typeface="Arial"/>
              </a:rPr>
              <a:t>Ziel</a:t>
            </a:r>
            <a:r>
              <a:rPr lang="en-US" sz="1200" dirty="0">
                <a:latin typeface="Arial"/>
                <a:cs typeface="Arial"/>
              </a:rPr>
              <a:t>: </a:t>
            </a:r>
            <a:r>
              <a:rPr lang="en-US" sz="1200" dirty="0" err="1">
                <a:latin typeface="Arial"/>
                <a:cs typeface="Arial"/>
              </a:rPr>
              <a:t>Vermeidung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akuter</a:t>
            </a:r>
            <a:r>
              <a:rPr lang="en-US" sz="1200" dirty="0">
                <a:latin typeface="Arial"/>
                <a:cs typeface="Arial"/>
              </a:rPr>
              <a:t> und post-</a:t>
            </a:r>
            <a:r>
              <a:rPr lang="en-US" sz="1200" dirty="0" err="1">
                <a:latin typeface="Arial"/>
                <a:cs typeface="Arial"/>
              </a:rPr>
              <a:t>akuter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Komplikationen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 err="1">
                <a:latin typeface="Arial"/>
                <a:cs typeface="Arial"/>
              </a:rPr>
              <a:t>Massnahmen</a:t>
            </a:r>
            <a:r>
              <a:rPr lang="en-US" sz="1200" dirty="0">
                <a:latin typeface="Arial"/>
                <a:cs typeface="Arial"/>
              </a:rPr>
              <a:t>: Platform </a:t>
            </a:r>
            <a:r>
              <a:rPr lang="en-US" sz="1200" dirty="0" err="1">
                <a:latin typeface="Arial"/>
                <a:cs typeface="Arial"/>
              </a:rPr>
              <a:t>mit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Informationsmaterial</a:t>
            </a:r>
            <a:r>
              <a:rPr lang="en-US" sz="1200" dirty="0">
                <a:latin typeface="Arial"/>
                <a:cs typeface="Arial"/>
              </a:rPr>
              <a:t>/Tool für </a:t>
            </a:r>
            <a:r>
              <a:rPr lang="en-US" sz="1200" dirty="0" err="1">
                <a:latin typeface="Arial"/>
                <a:cs typeface="Arial"/>
              </a:rPr>
              <a:t>Pflege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Therapie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Arztdienst</a:t>
            </a:r>
            <a:endParaRPr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1FDD8FA-1D5C-4F7B-A1A3-05B176A7D494}" type="slidenum">
              <a:rPr lang="de-CH"/>
              <a:t>9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308708" y="260350"/>
            <a:ext cx="11574584" cy="47397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54"/>
              </a:spcAft>
              <a:defRPr sz="2800" b="0"/>
            </a:lvl1pPr>
          </a:lstStyle>
          <a:p>
            <a:pPr>
              <a:defRPr/>
            </a:pPr>
            <a:r>
              <a:rPr lang="de-CH"/>
              <a:t>Unternehmenseinheit, Veranstaltungsbezeichnung, Datum, Ort</a:t>
            </a:r>
            <a:endParaRPr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308712" y="2526230"/>
            <a:ext cx="11574585" cy="609398"/>
          </a:xfrm>
        </p:spPr>
        <p:txBody>
          <a:bodyPr wrap="square" anchor="b">
            <a:sp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CH"/>
              <a:t>Haupttitel (Arial 44 pt)</a:t>
            </a:r>
            <a:endParaRPr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08708" y="3235982"/>
            <a:ext cx="11574584" cy="3724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277"/>
              </a:spcAft>
              <a:defRPr sz="2200"/>
            </a:lvl1pPr>
            <a:lvl2pPr>
              <a:defRPr sz="2050"/>
            </a:lvl2pPr>
            <a:lvl3pPr>
              <a:defRPr sz="2050"/>
            </a:lvl3pPr>
            <a:lvl4pPr>
              <a:defRPr sz="2050"/>
            </a:lvl4pPr>
            <a:lvl5pPr>
              <a:defRPr sz="2050"/>
            </a:lvl5pPr>
          </a:lstStyle>
          <a:p>
            <a:pPr lvl="0">
              <a:defRPr/>
            </a:pPr>
            <a:r>
              <a:rPr lang="de-CH"/>
              <a:t>Vorname, Nachname, Funktionsbezeichnung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 1/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51B734-8BA9-4AF4-BBA4-27675DF6E397}" type="datetime1">
              <a:rPr lang="de-DE"/>
              <a:t>02.10.2023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08" y="1634152"/>
            <a:ext cx="11574584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 1/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F0C84B-79D0-421F-A039-4A16F47AEEF7}" type="datetime1">
              <a:rPr lang="de-DE"/>
              <a:t>02.10.2023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08" y="1634152"/>
            <a:ext cx="5632939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0" name="Inhaltsplatzhalter 7"/>
          <p:cNvSpPr>
            <a:spLocks noGrp="1"/>
          </p:cNvSpPr>
          <p:nvPr>
            <p:ph sz="quarter" idx="15" hasCustomPrompt="1"/>
          </p:nvPr>
        </p:nvSpPr>
        <p:spPr bwMode="auto">
          <a:xfrm>
            <a:off x="6250355" y="1634152"/>
            <a:ext cx="5632939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nhalt 1/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F2890-6AF2-4327-8205-9D54B61C6392}" type="datetime1">
              <a:rPr lang="de-DE"/>
              <a:t>02.10.2023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10" y="1634152"/>
            <a:ext cx="3650953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0" name="Inhaltsplatzhalter 7"/>
          <p:cNvSpPr>
            <a:spLocks noGrp="1"/>
          </p:cNvSpPr>
          <p:nvPr>
            <p:ph sz="quarter" idx="15" hasCustomPrompt="1"/>
          </p:nvPr>
        </p:nvSpPr>
        <p:spPr bwMode="auto">
          <a:xfrm>
            <a:off x="8232342" y="1634152"/>
            <a:ext cx="3650953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1" name="Inhaltsplatzhalter 7"/>
          <p:cNvSpPr>
            <a:spLocks noGrp="1"/>
          </p:cNvSpPr>
          <p:nvPr>
            <p:ph sz="quarter" idx="16" hasCustomPrompt="1"/>
          </p:nvPr>
        </p:nvSpPr>
        <p:spPr bwMode="auto">
          <a:xfrm>
            <a:off x="4270525" y="1636831"/>
            <a:ext cx="3650953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Agenda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F205E8-540C-4AB9-94A5-197E7E1B3B30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08" y="1634152"/>
            <a:ext cx="11574584" cy="4252298"/>
          </a:xfrm>
        </p:spPr>
        <p:txBody>
          <a:bodyPr/>
          <a:lstStyle>
            <a:lvl1pPr marL="316529" indent="-316529">
              <a:buClr>
                <a:schemeClr val="accent1"/>
              </a:buClr>
              <a:buFont typeface="+mj-lt"/>
              <a:buAutoNum type="arabicPeriod"/>
              <a:defRPr/>
            </a:lvl1pPr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Punkt 1</a:t>
            </a:r>
            <a:endParaRPr/>
          </a:p>
          <a:p>
            <a:pPr>
              <a:defRPr/>
            </a:pPr>
            <a:r>
              <a:rPr lang="de-CH"/>
              <a:t>Punkt 2</a:t>
            </a:r>
            <a:endParaRPr/>
          </a:p>
          <a:p>
            <a:pPr>
              <a:defRPr/>
            </a:pPr>
            <a:r>
              <a:rPr lang="de-CH"/>
              <a:t>Punkt 3</a:t>
            </a:r>
            <a:endParaRPr/>
          </a:p>
          <a:p>
            <a:pPr>
              <a:defRPr/>
            </a:pPr>
            <a:r>
              <a:rPr lang="de-CH"/>
              <a:t>Punkt 4</a:t>
            </a:r>
            <a:endParaRPr/>
          </a:p>
          <a:p>
            <a:pPr>
              <a:defRPr/>
            </a:pPr>
            <a:r>
              <a:rPr lang="de-CH"/>
              <a:t>etc.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1/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51B734-8BA9-4AF4-BBA4-27675DF6E397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08" y="1634152"/>
            <a:ext cx="11574584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1/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F0C84B-79D0-421F-A039-4A16F47AEEF7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08" y="1634152"/>
            <a:ext cx="5632939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0" name="Inhaltsplatzhalter 7"/>
          <p:cNvSpPr>
            <a:spLocks noGrp="1"/>
          </p:cNvSpPr>
          <p:nvPr>
            <p:ph sz="quarter" idx="15" hasCustomPrompt="1"/>
          </p:nvPr>
        </p:nvSpPr>
        <p:spPr bwMode="auto">
          <a:xfrm>
            <a:off x="6250355" y="1634152"/>
            <a:ext cx="5632939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1/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FF2890-6AF2-4327-8205-9D54B61C6392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10" y="1634152"/>
            <a:ext cx="3650953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0" name="Inhaltsplatzhalter 7"/>
          <p:cNvSpPr>
            <a:spLocks noGrp="1"/>
          </p:cNvSpPr>
          <p:nvPr>
            <p:ph sz="quarter" idx="15" hasCustomPrompt="1"/>
          </p:nvPr>
        </p:nvSpPr>
        <p:spPr bwMode="auto">
          <a:xfrm>
            <a:off x="8232342" y="1634152"/>
            <a:ext cx="3650953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1" name="Inhaltsplatzhalter 7"/>
          <p:cNvSpPr>
            <a:spLocks noGrp="1"/>
          </p:cNvSpPr>
          <p:nvPr>
            <p:ph sz="quarter" idx="16" hasCustomPrompt="1"/>
          </p:nvPr>
        </p:nvSpPr>
        <p:spPr bwMode="auto">
          <a:xfrm>
            <a:off x="4270525" y="1636831"/>
            <a:ext cx="3650953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&amp; Bild 1/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DBF146-ECBE-470C-82DE-E6DBAB117013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08" y="1634152"/>
            <a:ext cx="5632939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&amp; Bild SPE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08711" y="260349"/>
            <a:ext cx="7725791" cy="757586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357F01-D6B7-4048-8538-4A64DA6BA39F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308711" y="1634152"/>
            <a:ext cx="7725791" cy="4252298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lang="de-CH"/>
              <a:t>Text (Arial 18 pt)</a:t>
            </a:r>
            <a:endParaRPr/>
          </a:p>
          <a:p>
            <a:pPr lvl="1">
              <a:defRPr/>
            </a:pPr>
            <a:r>
              <a:rPr lang="de-CH"/>
              <a:t>Aufzählung 1</a:t>
            </a:r>
            <a:endParaRPr/>
          </a:p>
          <a:p>
            <a:pPr lvl="2">
              <a:defRPr/>
            </a:pPr>
            <a:r>
              <a:rPr lang="de-CH"/>
              <a:t>Aufzählung 2</a:t>
            </a:r>
            <a:endParaRPr/>
          </a:p>
          <a:p>
            <a:pPr lvl="3">
              <a:defRPr/>
            </a:pPr>
            <a:r>
              <a:rPr lang="de-CH"/>
              <a:t>Aufzählung 3</a:t>
            </a:r>
            <a:endParaRPr/>
          </a:p>
          <a:p>
            <a:pPr lvl="4">
              <a:defRPr/>
            </a:pPr>
            <a:r>
              <a:rPr lang="de-CH"/>
              <a:t>Aufzählung 4</a:t>
            </a:r>
            <a:endParaRPr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9" y="1017935"/>
            <a:ext cx="7725793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 &amp;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38692A-7F27-48E0-B038-6A7A9C80778D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8" y="1017935"/>
            <a:ext cx="11574584" cy="365392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de-CH"/>
              <a:t>Untertitel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A4748C8-90A5-4DD0-BD7B-DD10A276E58B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308708" y="1017937"/>
            <a:ext cx="11574584" cy="48685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CH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8708" y="260349"/>
            <a:ext cx="11574584" cy="7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CH"/>
              <a:t>Mastertitelformat</a:t>
            </a:r>
            <a:endParaRPr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 bwMode="auto">
          <a:xfrm>
            <a:off x="10193835" y="6484069"/>
            <a:ext cx="115895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2C67E49F-3D61-45B7-8205-D435080118BE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0" y="5553343"/>
            <a:ext cx="2658086" cy="13046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844078">
        <a:lnSpc>
          <a:spcPct val="90000"/>
        </a:lnSpc>
        <a:spcBef>
          <a:spcPts val="0"/>
        </a:spcBef>
        <a:buNone/>
        <a:defRPr sz="24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44078">
        <a:lnSpc>
          <a:spcPct val="110000"/>
        </a:lnSpc>
        <a:spcBef>
          <a:spcPts val="0"/>
        </a:spcBef>
        <a:spcAft>
          <a:spcPts val="738"/>
        </a:spcAft>
        <a:buFont typeface="Arial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199389" indent="-199389" algn="l" defTabSz="844078">
        <a:lnSpc>
          <a:spcPct val="110000"/>
        </a:lnSpc>
        <a:spcBef>
          <a:spcPts val="0"/>
        </a:spcBef>
        <a:spcAft>
          <a:spcPts val="738"/>
        </a:spcAft>
        <a:buClr>
          <a:schemeClr val="accent1"/>
        </a:buClr>
        <a:buSzPct val="80000"/>
        <a:buFont typeface="Wingdings 2"/>
        <a:buChar char="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398776" indent="-199389" algn="l" defTabSz="844078">
        <a:lnSpc>
          <a:spcPct val="110000"/>
        </a:lnSpc>
        <a:spcBef>
          <a:spcPts val="0"/>
        </a:spcBef>
        <a:spcAft>
          <a:spcPts val="738"/>
        </a:spcAft>
        <a:buClr>
          <a:schemeClr val="accent1"/>
        </a:buClr>
        <a:buFont typeface="Symbol"/>
        <a:buChar char="-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598165" indent="-199389" algn="l" defTabSz="844078">
        <a:lnSpc>
          <a:spcPct val="110000"/>
        </a:lnSpc>
        <a:spcBef>
          <a:spcPts val="0"/>
        </a:spcBef>
        <a:spcAft>
          <a:spcPts val="738"/>
        </a:spcAft>
        <a:buClr>
          <a:schemeClr val="accent1"/>
        </a:buClr>
        <a:buFont typeface="Arial"/>
        <a:buChar char="›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797554" indent="-199389" algn="l" defTabSz="844078">
        <a:lnSpc>
          <a:spcPct val="110000"/>
        </a:lnSpc>
        <a:spcBef>
          <a:spcPts val="0"/>
        </a:spcBef>
        <a:spcAft>
          <a:spcPts val="738"/>
        </a:spcAft>
        <a:buClr>
          <a:schemeClr val="accent1"/>
        </a:buClr>
        <a:buFont typeface="Arial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321213" indent="-211020" algn="l" defTabSz="844078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743253" indent="-211020" algn="l" defTabSz="844078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3165291" indent="-211020" algn="l" defTabSz="844078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587330" indent="-211020" algn="l" defTabSz="844078">
        <a:lnSpc>
          <a:spcPct val="90000"/>
        </a:lnSpc>
        <a:spcBef>
          <a:spcPts val="462"/>
        </a:spcBef>
        <a:buFont typeface="Arial"/>
        <a:buChar char="•"/>
        <a:defRPr sz="1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422039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2pPr>
      <a:lvl3pPr marL="844078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3pPr>
      <a:lvl4pPr marL="1266117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4pPr>
      <a:lvl5pPr marL="1688155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5pPr>
      <a:lvl6pPr marL="2110195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6pPr>
      <a:lvl7pPr marL="2532233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7pPr>
      <a:lvl8pPr marL="2954272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8pPr>
      <a:lvl9pPr marL="3376311" algn="l" defTabSz="844078">
        <a:defRPr sz="16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12" Type="http://schemas.openxmlformats.org/officeDocument/2006/relationships/image" Target="../media/image26.png"/><Relationship Id="rId2" Type="http://schemas.openxmlformats.org/officeDocument/2006/relationships/hyperlink" Target="https://igptr.ch/igptr-a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>
          <a:xfrm>
            <a:off x="740662" y="1600032"/>
            <a:ext cx="11045614" cy="670595"/>
          </a:xfrm>
        </p:spPr>
        <p:txBody>
          <a:bodyPr/>
          <a:lstStyle/>
          <a:p>
            <a:pPr>
              <a:defRPr/>
            </a:pPr>
            <a:r>
              <a:rPr lang="de-CH" sz="4000">
                <a:solidFill>
                  <a:srgbClr val="0057A2"/>
                </a:solidFill>
                <a:ea typeface="Arial"/>
                <a:cs typeface="Arial"/>
              </a:rPr>
              <a:t>IGPTR-A Initiative </a:t>
            </a:r>
            <a:endParaRPr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 bwMode="auto">
          <a:xfrm>
            <a:off x="308712" y="1600033"/>
            <a:ext cx="11574585" cy="3962295"/>
          </a:xfrm>
        </p:spPr>
        <p:txBody>
          <a:bodyPr/>
          <a:lstStyle/>
          <a:p>
            <a:pPr>
              <a:defRPr/>
            </a:pPr>
            <a:r>
              <a:rPr lang="de-CH"/>
              <a:t/>
            </a:r>
            <a:br>
              <a:rPr lang="de-CH"/>
            </a:br>
            <a:r>
              <a:rPr lang="de-CH" sz="2800"/>
              <a:t/>
            </a:r>
            <a:br>
              <a:rPr lang="de-CH" sz="2800"/>
            </a:br>
            <a:r>
              <a:rPr lang="de-CH" sz="2800">
                <a:solidFill>
                  <a:schemeClr val="tx1"/>
                </a:solidFill>
              </a:rPr>
              <a:t/>
            </a:r>
            <a:br>
              <a:rPr lang="de-CH" sz="2800">
                <a:solidFill>
                  <a:schemeClr val="tx1"/>
                </a:solidFill>
              </a:rPr>
            </a:br>
            <a:endParaRPr lang="de-DE" sz="28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56111" y="1600032"/>
            <a:ext cx="4430663" cy="2816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308707" y="260348"/>
            <a:ext cx="4726451" cy="758341"/>
          </a:xfrm>
        </p:spPr>
        <p:txBody>
          <a:bodyPr/>
          <a:lstStyle/>
          <a:p>
            <a:pPr>
              <a:defRPr/>
            </a:pPr>
            <a:r>
              <a:rPr lang="de-CH"/>
              <a:t/>
            </a:r>
            <a:br>
              <a:rPr lang="de-CH"/>
            </a:br>
            <a:r>
              <a:rPr lang="de-CH" b="1">
                <a:latin typeface="Arial"/>
                <a:cs typeface="Arial"/>
              </a:rPr>
              <a:t>Nationale </a:t>
            </a:r>
            <a:r>
              <a:rPr lang="de-CH">
                <a:latin typeface="Arial"/>
                <a:cs typeface="Arial"/>
              </a:rPr>
              <a:t>Initiative: «</a:t>
            </a:r>
            <a:r>
              <a:rPr lang="de-CH" u="sng">
                <a:latin typeface="Arial"/>
                <a:cs typeface="Arial"/>
              </a:rPr>
              <a:t>Hospital in Motion»</a:t>
            </a:r>
            <a:r>
              <a:rPr lang="de-CH">
                <a:latin typeface="Arial"/>
                <a:cs typeface="Arial"/>
              </a:rPr>
              <a:t/>
            </a:r>
            <a:br>
              <a:rPr lang="de-CH">
                <a:latin typeface="Arial"/>
                <a:cs typeface="Arial"/>
              </a:rPr>
            </a:br>
            <a:endParaRPr lang="de-DE">
              <a:latin typeface="Arial"/>
              <a:cs typeface="Arial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 bwMode="auto">
          <a:xfrm>
            <a:off x="308707" y="1634151"/>
            <a:ext cx="6244148" cy="425229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CH"/>
              <a:t>Das übergeordnete Ziel der Initiative «Hospital in Motion» der IGTR-A ist, das Thema «Aktivität im </a:t>
            </a:r>
            <a:br>
              <a:rPr lang="de-CH"/>
            </a:br>
            <a:r>
              <a:rPr lang="de-CH"/>
              <a:t>Akutspital» zu stärken und damit einen wichtigen Beitrag zur Rehabilitation der Patient:innen zu </a:t>
            </a:r>
            <a:br>
              <a:rPr lang="de-CH"/>
            </a:br>
            <a:r>
              <a:rPr lang="de-CH"/>
              <a:t>leisten.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CH"/>
              <a:t>Mit einzelnen Interventionen bis hin zu einem Kulturwechsel in Spitälern soll die körperliche Aktivität der Patient:innen gesteigert sowie die inaktive Zeit vermindert werden.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CH" u="sng">
                <a:hlinkClick r:id="rId2" tooltip="https://igptr.ch/igptr-a/"/>
              </a:rPr>
              <a:t>https://igptr.ch/igptr-a/</a:t>
            </a:r>
            <a:endParaRPr/>
          </a:p>
          <a:p>
            <a:pPr>
              <a:defRPr/>
            </a:pP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>
          <a:xfrm>
            <a:off x="308707" y="1018689"/>
            <a:ext cx="11574584" cy="365392"/>
          </a:xfrm>
        </p:spPr>
        <p:txBody>
          <a:bodyPr/>
          <a:lstStyle/>
          <a:p>
            <a:pPr>
              <a:defRPr/>
            </a:pPr>
            <a:r>
              <a:rPr lang="de-CH" dirty="0"/>
              <a:t>«Hospital in Motion» kurz erklärt</a:t>
            </a:r>
            <a:endParaRPr dirty="0"/>
          </a:p>
        </p:txBody>
      </p:sp>
      <p:sp>
        <p:nvSpPr>
          <p:cNvPr id="1184010262" name="Textplatzhalter 4"/>
          <p:cNvSpPr>
            <a:spLocks noGrp="1"/>
          </p:cNvSpPr>
          <p:nvPr/>
        </p:nvSpPr>
        <p:spPr bwMode="auto">
          <a:xfrm>
            <a:off x="7555636" y="1834363"/>
            <a:ext cx="4183638" cy="365390"/>
          </a:xfrm>
        </p:spPr>
        <p:txBody>
          <a:bodyPr vert="horz" lIns="0" tIns="0" rIns="0" bIns="0" rtlCol="0">
            <a:noAutofit/>
          </a:bodyPr>
          <a:lstStyle>
            <a:lvl1pPr marL="0" indent="0" algn="l" defTabSz="844077">
              <a:lnSpc>
                <a:spcPct val="110000"/>
              </a:lnSpc>
              <a:spcBef>
                <a:spcPts val="0"/>
              </a:spcBef>
              <a:spcAft>
                <a:spcPts val="737"/>
              </a:spcAft>
              <a:buFont typeface="Arial"/>
              <a:buNone/>
              <a:defRPr sz="2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99388" indent="-199388" algn="l" defTabSz="844077">
              <a:lnSpc>
                <a:spcPct val="110000"/>
              </a:lnSpc>
              <a:spcBef>
                <a:spcPts val="0"/>
              </a:spcBef>
              <a:spcAft>
                <a:spcPts val="737"/>
              </a:spcAft>
              <a:buClr>
                <a:schemeClr val="accent1"/>
              </a:buClr>
              <a:buSzPct val="80000"/>
              <a:buFont typeface="Wingdings 2"/>
              <a:buChar char="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8774" indent="-199388" algn="l" defTabSz="844077">
              <a:lnSpc>
                <a:spcPct val="110000"/>
              </a:lnSpc>
              <a:spcBef>
                <a:spcPts val="0"/>
              </a:spcBef>
              <a:spcAft>
                <a:spcPts val="737"/>
              </a:spcAft>
              <a:buClr>
                <a:schemeClr val="accent1"/>
              </a:buClr>
              <a:buFont typeface="Symbol"/>
              <a:buChar char="-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8164" indent="-199388" algn="l" defTabSz="844077">
              <a:lnSpc>
                <a:spcPct val="110000"/>
              </a:lnSpc>
              <a:spcBef>
                <a:spcPts val="0"/>
              </a:spcBef>
              <a:spcAft>
                <a:spcPts val="737"/>
              </a:spcAft>
              <a:buClr>
                <a:schemeClr val="accent1"/>
              </a:buClr>
              <a:buFont typeface="Arial"/>
              <a:buChar char="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7553" indent="-199388" algn="l" defTabSz="844077">
              <a:lnSpc>
                <a:spcPct val="110000"/>
              </a:lnSpc>
              <a:spcBef>
                <a:spcPts val="0"/>
              </a:spcBef>
              <a:spcAft>
                <a:spcPts val="737"/>
              </a:spcAft>
              <a:buClr>
                <a:schemeClr val="accent1"/>
              </a:buClr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11" indent="-211019" algn="l" defTabSz="844077">
              <a:lnSpc>
                <a:spcPct val="90000"/>
              </a:lnSpc>
              <a:spcBef>
                <a:spcPts val="461"/>
              </a:spcBef>
              <a:buFont typeface="Arial"/>
              <a:buChar char="•"/>
              <a:defRPr sz="1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52" indent="-211019" algn="l" defTabSz="844077">
              <a:lnSpc>
                <a:spcPct val="90000"/>
              </a:lnSpc>
              <a:spcBef>
                <a:spcPts val="461"/>
              </a:spcBef>
              <a:buFont typeface="Arial"/>
              <a:buChar char="•"/>
              <a:defRPr sz="1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291" indent="-211019" algn="l" defTabSz="844077">
              <a:lnSpc>
                <a:spcPct val="90000"/>
              </a:lnSpc>
              <a:spcBef>
                <a:spcPts val="461"/>
              </a:spcBef>
              <a:buFont typeface="Arial"/>
              <a:buChar char="•"/>
              <a:defRPr sz="1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29" indent="-211019" algn="l" defTabSz="844077">
              <a:lnSpc>
                <a:spcPct val="90000"/>
              </a:lnSpc>
              <a:spcBef>
                <a:spcPts val="461"/>
              </a:spcBef>
              <a:buFont typeface="Arial"/>
              <a:buChar char="•"/>
              <a:defRPr sz="1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1800">
                <a:solidFill>
                  <a:schemeClr val="tx1"/>
                </a:solidFill>
              </a:rPr>
              <a:t>Teilnehmende Institutionen und Kliniken</a:t>
            </a:r>
            <a:endParaRPr lang="de-CH"/>
          </a:p>
        </p:txBody>
      </p:sp>
      <p:pic>
        <p:nvPicPr>
          <p:cNvPr id="562873551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89193" y="2873642"/>
            <a:ext cx="1919833" cy="485740"/>
          </a:xfrm>
          <a:prstGeom prst="rect">
            <a:avLst/>
          </a:prstGeom>
        </p:spPr>
      </p:pic>
      <p:pic>
        <p:nvPicPr>
          <p:cNvPr id="2034555370" name="Grafik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07897" y="3641501"/>
            <a:ext cx="1488764" cy="237595"/>
          </a:xfrm>
          <a:prstGeom prst="rect">
            <a:avLst/>
          </a:prstGeom>
        </p:spPr>
      </p:pic>
      <p:pic>
        <p:nvPicPr>
          <p:cNvPr id="966856982" name="Grafik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02329" y="2317832"/>
            <a:ext cx="2663316" cy="472524"/>
          </a:xfrm>
          <a:prstGeom prst="rect">
            <a:avLst/>
          </a:prstGeom>
        </p:spPr>
      </p:pic>
      <p:pic>
        <p:nvPicPr>
          <p:cNvPr id="262217340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74410" y="3424543"/>
            <a:ext cx="1800199" cy="433917"/>
          </a:xfrm>
          <a:prstGeom prst="rect">
            <a:avLst/>
          </a:prstGeom>
        </p:spPr>
      </p:pic>
      <p:pic>
        <p:nvPicPr>
          <p:cNvPr id="615952930" name="Grafik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06125" y="2199753"/>
            <a:ext cx="1784838" cy="482955"/>
          </a:xfrm>
          <a:prstGeom prst="rect">
            <a:avLst/>
          </a:prstGeom>
        </p:spPr>
      </p:pic>
      <p:pic>
        <p:nvPicPr>
          <p:cNvPr id="152339707" name="Grafik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502329" y="2873642"/>
            <a:ext cx="1873375" cy="334417"/>
          </a:xfrm>
          <a:prstGeom prst="rect">
            <a:avLst/>
          </a:prstGeom>
        </p:spPr>
      </p:pic>
      <p:pic>
        <p:nvPicPr>
          <p:cNvPr id="1242277472" name="Grafik 124227747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066853" y="5246089"/>
            <a:ext cx="881370" cy="947833"/>
          </a:xfrm>
          <a:prstGeom prst="rect">
            <a:avLst/>
          </a:prstGeom>
        </p:spPr>
      </p:pic>
      <p:pic>
        <p:nvPicPr>
          <p:cNvPr id="2082159703" name="Grafik 208215970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555635" y="5282520"/>
            <a:ext cx="1019565" cy="874971"/>
          </a:xfrm>
          <a:prstGeom prst="rect">
            <a:avLst/>
          </a:prstGeom>
        </p:spPr>
      </p:pic>
      <p:pic>
        <p:nvPicPr>
          <p:cNvPr id="1561333084" name="Picture 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0537804" y="171100"/>
            <a:ext cx="1473611" cy="936724"/>
          </a:xfrm>
          <a:prstGeom prst="rect">
            <a:avLst/>
          </a:prstGeom>
        </p:spPr>
      </p:pic>
      <p:pic>
        <p:nvPicPr>
          <p:cNvPr id="1879394550" name="Grafik 187939454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238871" y="4257317"/>
            <a:ext cx="2151448" cy="762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51B734-8BA9-4AF4-BBA4-27675DF6E397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Tool Box «Hospital in Motion»</a:t>
            </a:r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7451230" y="1941830"/>
            <a:ext cx="5361946" cy="3751925"/>
          </a:xfrm>
          <a:prstGeom prst="rect">
            <a:avLst/>
          </a:prstGeom>
        </p:spPr>
      </p:pic>
      <p:pic>
        <p:nvPicPr>
          <p:cNvPr id="8" name="Inhaltsplatzhalter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82501" y="1077546"/>
            <a:ext cx="3970512" cy="219705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79441" y="3583394"/>
            <a:ext cx="3751925" cy="282479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 bwMode="auto">
          <a:xfrm>
            <a:off x="161291" y="1792975"/>
            <a:ext cx="38884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de-CH"/>
              <a:t>Mobilitätsplan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de-CH"/>
          </a:p>
          <a:p>
            <a:pPr marL="285750" indent="-285750">
              <a:buFont typeface="Arial"/>
              <a:buChar char="•"/>
              <a:defRPr/>
            </a:pPr>
            <a:r>
              <a:rPr lang="de-CH"/>
              <a:t>Poster </a:t>
            </a:r>
            <a:r>
              <a:rPr lang="de-CH" sz="1400"/>
              <a:t>„Bewegung im Spital ist wichtig“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de-CH"/>
          </a:p>
          <a:p>
            <a:pPr marL="285750" indent="-285750">
              <a:buFont typeface="Arial"/>
              <a:buChar char="•"/>
              <a:defRPr/>
            </a:pPr>
            <a:r>
              <a:rPr lang="de-CH"/>
              <a:t>Video </a:t>
            </a:r>
            <a:r>
              <a:rPr lang="de-CH" sz="1400"/>
              <a:t>„Bewegung im Spital ist wichtig“ samt Infokarte mit QR-Code zum Video 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de-CH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537804" y="171100"/>
            <a:ext cx="1473611" cy="93672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CH" b="1"/>
              <a:t>Nationale </a:t>
            </a:r>
            <a:r>
              <a:rPr lang="de-CH"/>
              <a:t>Initiative: «</a:t>
            </a:r>
            <a:r>
              <a:rPr lang="de-CH" u="sng"/>
              <a:t>Hospital in Motion»</a:t>
            </a:r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792110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37804" y="171100"/>
            <a:ext cx="1473611" cy="93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Referenzen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119336" y="5688632"/>
            <a:ext cx="2736304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 bwMode="auto">
          <a:xfrm>
            <a:off x="263352" y="1052736"/>
            <a:ext cx="11574584" cy="4252298"/>
          </a:xfrm>
        </p:spPr>
        <p:txBody>
          <a:bodyPr/>
          <a:lstStyle/>
          <a:p>
            <a:pPr>
              <a:defRPr/>
            </a:pPr>
            <a:r>
              <a:rPr lang="en-US" sz="1200"/>
              <a:t>Abeles, A., Kwasnicki, R. M., Pettengell, C., Murphy, J., &amp; Darzi, A. (2017). The relationship between physical activity and post-operative length of hospital stay: A systematic review. </a:t>
            </a:r>
            <a:r>
              <a:rPr lang="en-US" sz="1200" i="1"/>
              <a:t>Int J Surg</a:t>
            </a:r>
            <a:r>
              <a:rPr lang="en-US" sz="1200"/>
              <a:t>,</a:t>
            </a:r>
            <a:r>
              <a:rPr lang="en-US" sz="1200" i="1"/>
              <a:t> 44</a:t>
            </a:r>
            <a:r>
              <a:rPr lang="en-US" sz="1200"/>
              <a:t>, 295-302. https://doi.org/10.1016/j.ijsu.2017.06.085 </a:t>
            </a:r>
            <a:endParaRPr/>
          </a:p>
          <a:p>
            <a:pPr>
              <a:defRPr/>
            </a:pPr>
            <a:r>
              <a:rPr lang="en-US" sz="1200"/>
              <a:t>Brower, R. G. (2009). Consequences of bed rest. </a:t>
            </a:r>
            <a:r>
              <a:rPr lang="en-US" sz="1200" i="1"/>
              <a:t>Crit Care Med</a:t>
            </a:r>
            <a:r>
              <a:rPr lang="en-US" sz="1200"/>
              <a:t>,</a:t>
            </a:r>
            <a:r>
              <a:rPr lang="en-US" sz="1200" i="1"/>
              <a:t> 37</a:t>
            </a:r>
            <a:r>
              <a:rPr lang="en-US" sz="1200"/>
              <a:t>(10 Suppl), S422-428. https://doi.org/10.1097/CCM.0b013e3181b6e30a </a:t>
            </a:r>
            <a:endParaRPr/>
          </a:p>
          <a:p>
            <a:pPr>
              <a:defRPr/>
            </a:pPr>
            <a:r>
              <a:rPr lang="en-US" sz="1200"/>
              <a:t>Brown, C. J., Redden, D. T., Flood, K. L., &amp; Allman, R. M. (2009). The underrecognized epidemic of low mobility during hospitalization of older adults. </a:t>
            </a:r>
            <a:r>
              <a:rPr lang="en-US" sz="1200" i="1"/>
              <a:t>J Am Geriatr Soc</a:t>
            </a:r>
            <a:r>
              <a:rPr lang="en-US" sz="1200"/>
              <a:t>,</a:t>
            </a:r>
            <a:r>
              <a:rPr lang="en-US" sz="1200" i="1"/>
              <a:t> 57</a:t>
            </a:r>
            <a:r>
              <a:rPr lang="en-US" sz="1200"/>
              <a:t>(9), 1660-1665. https://doi.org/10.1111/j.1532-5415.2009.02393.x </a:t>
            </a:r>
            <a:endParaRPr/>
          </a:p>
          <a:p>
            <a:pPr>
              <a:defRPr/>
            </a:pPr>
            <a:r>
              <a:rPr lang="en-US" sz="1200"/>
              <a:t>Brown, C. J., Williams, B. R., Woodby, L. L., Davis, L. L., &amp; Allman, R. M. (2007). Barriers to mobility during hospitalization from the perspectives of older patients and their nurses and physicians. </a:t>
            </a:r>
            <a:r>
              <a:rPr lang="en-US" sz="1200" i="1"/>
              <a:t>J Hosp Med</a:t>
            </a:r>
            <a:r>
              <a:rPr lang="en-US" sz="1200"/>
              <a:t>,</a:t>
            </a:r>
            <a:r>
              <a:rPr lang="en-US" sz="1200" i="1"/>
              <a:t> 2</a:t>
            </a:r>
            <a:r>
              <a:rPr lang="en-US" sz="1200"/>
              <a:t>(5), 305-313. https://doi.org/10.1002/jhm.209 </a:t>
            </a:r>
            <a:endParaRPr/>
          </a:p>
          <a:p>
            <a:pPr>
              <a:defRPr/>
            </a:pPr>
            <a:r>
              <a:rPr lang="en-US" sz="1200"/>
              <a:t>Dijkstra, F., van der Sluis, G., Jager-Wittenaar, H., Hempenius, L., Hobbelen, J. S. M., &amp; Finnema, E. (2022). Facilitators and barriers to enhancing physical activity in older patients during acute hospital stay: a systematic review. </a:t>
            </a:r>
            <a:r>
              <a:rPr lang="en-US" sz="1200" i="1"/>
              <a:t>Int J Behav Nutr Phys Act</a:t>
            </a:r>
            <a:r>
              <a:rPr lang="en-US" sz="1200"/>
              <a:t>,</a:t>
            </a:r>
            <a:r>
              <a:rPr lang="en-US" sz="1200" i="1"/>
              <a:t> 19</a:t>
            </a:r>
            <a:r>
              <a:rPr lang="en-US" sz="1200"/>
              <a:t>(1), 99. https://doi.org/10.1186/s12966-022-01330-z </a:t>
            </a:r>
            <a:endParaRPr/>
          </a:p>
          <a:p>
            <a:pPr>
              <a:defRPr/>
            </a:pPr>
            <a:r>
              <a:rPr lang="en-US" sz="1200"/>
              <a:t>Fazio, S., Stocking, J., Kuhn, B., Doroy, A., Blackmon, E., Young, H. M., &amp; Adams, J. Y. (2020). How much do hospitalized adults move? A systematic review and meta-analysis. </a:t>
            </a:r>
            <a:r>
              <a:rPr lang="en-US" sz="1200" i="1"/>
              <a:t>Appl Nurs Res</a:t>
            </a:r>
            <a:r>
              <a:rPr lang="en-US" sz="1200"/>
              <a:t>,</a:t>
            </a:r>
            <a:r>
              <a:rPr lang="en-US" sz="1200" i="1"/>
              <a:t> 51</a:t>
            </a:r>
            <a:r>
              <a:rPr lang="en-US" sz="1200"/>
              <a:t>, 151189. https://doi.org/10.1016/j.apnr.2019.151189 </a:t>
            </a:r>
            <a:endParaRPr/>
          </a:p>
          <a:p>
            <a:pPr>
              <a:defRPr/>
            </a:pPr>
            <a:r>
              <a:rPr lang="en-US" sz="1200"/>
              <a:t>Geelen, S. J. G., van Dijk-Huisman, H. C., de Bie, R. A., Veenhof, C., Engelbert, R., van der Schaaf, M., &amp; Lenssen, A. F. (2021). Barriers and enablers to physical activity in patients during hospital stay: a scoping review. </a:t>
            </a:r>
            <a:r>
              <a:rPr lang="en-US" sz="1200" i="1"/>
              <a:t>Syst Rev</a:t>
            </a:r>
            <a:r>
              <a:rPr lang="en-US" sz="1200"/>
              <a:t>,</a:t>
            </a:r>
            <a:r>
              <a:rPr lang="en-US" sz="1200" i="1"/>
              <a:t> 10</a:t>
            </a:r>
            <a:r>
              <a:rPr lang="en-US" sz="1200"/>
              <a:t>(1), 293. https://doi.org/10.1186/s13643-021-01843-x </a:t>
            </a:r>
            <a:endParaRPr/>
          </a:p>
          <a:p>
            <a:pPr>
              <a:defRPr/>
            </a:pPr>
            <a:r>
              <a:rPr lang="en-US" sz="1200"/>
              <a:t>Hoyer, E. H., Friedman, M., Lavezza, A., Wagner-Kosmakos, K., Lewis-Cherry, R., Skolnik, J. L., Byers, S. P., Atanelov, L., Colantuoni, E., Brotman, D. J., &amp; Needham, D. M. (2016). Promoting mobility and reducing length of stay in hospitalized general medicine patients: A quality-improvement project. </a:t>
            </a:r>
            <a:r>
              <a:rPr lang="en-US" sz="1200" i="1"/>
              <a:t>J Hosp Med</a:t>
            </a:r>
            <a:r>
              <a:rPr lang="en-US" sz="1200"/>
              <a:t>,</a:t>
            </a:r>
            <a:r>
              <a:rPr lang="en-US" sz="1200" i="1"/>
              <a:t> 11</a:t>
            </a:r>
            <a:r>
              <a:rPr lang="en-US" sz="1200"/>
              <a:t>(5), 341-347. https://doi.org/10.1002/jhm.2546 </a:t>
            </a:r>
            <a:endParaRPr/>
          </a:p>
          <a:p>
            <a:pPr>
              <a:defRPr/>
            </a:pPr>
            <a:r>
              <a:rPr lang="en-US" sz="1200"/>
              <a:t>Kalisch, B. J., Lee, S., &amp; Dabney, B. W. (2014). Outcomes of inpatient mobilization: a literature review. </a:t>
            </a:r>
            <a:r>
              <a:rPr lang="en-US" sz="1200" i="1"/>
              <a:t>J Clin Nurs</a:t>
            </a:r>
            <a:r>
              <a:rPr lang="en-US" sz="1200"/>
              <a:t>,</a:t>
            </a:r>
            <a:r>
              <a:rPr lang="en-US" sz="1200" i="1"/>
              <a:t> 23</a:t>
            </a:r>
            <a:r>
              <a:rPr lang="en-US" sz="1200"/>
              <a:t>(11-12), 1486-1501. https://doi.org/10.1111/jocn.12315 </a:t>
            </a:r>
            <a:endParaRPr/>
          </a:p>
          <a:p>
            <a:pPr>
              <a:defRPr/>
            </a:pPr>
            <a:r>
              <a:rPr lang="en-US" sz="1200"/>
              <a:t>Keogh, J. W., Pühringer, P., Olsen, A., Sargeant, S., Jones, L. M., &amp; Climstein, M. (2017). Physical Activity Promotion, Beliefs, and Barriers Among Australasian Oncology Nurses. </a:t>
            </a:r>
            <a:r>
              <a:rPr lang="en-US" sz="1200" i="1"/>
              <a:t>Oncol Nurs Forum</a:t>
            </a:r>
            <a:r>
              <a:rPr lang="en-US" sz="1200"/>
              <a:t>,</a:t>
            </a:r>
            <a:r>
              <a:rPr lang="en-US" sz="1200" i="1"/>
              <a:t> 44</a:t>
            </a:r>
            <a:r>
              <a:rPr lang="en-US" sz="1200"/>
              <a:t>(2), 235-245. https://doi.org/10.1188/17.Onf.235-245 </a:t>
            </a:r>
            <a:endParaRPr lang="en-US" sz="1200" i="1"/>
          </a:p>
          <a:p>
            <a:pPr>
              <a:defRPr/>
            </a:pPr>
            <a:r>
              <a:rPr lang="en-US" sz="1200"/>
              <a:t>Koenders, N., van Oorsouw, R., Seeger, J. P. H., Nijhuis-van der Sanden, M. W. G., van de Glind, I., &amp; Hoogeboom, T. J. (2020). "I'm not going to walk, just for the sake of walking…": a qualitative, phenomenological study on physical activity during hospital stay. </a:t>
            </a:r>
            <a:r>
              <a:rPr lang="en-US" sz="1200" i="1"/>
              <a:t>Disabil Rehabil</a:t>
            </a:r>
            <a:r>
              <a:rPr lang="en-US" sz="1200"/>
              <a:t>,</a:t>
            </a:r>
            <a:r>
              <a:rPr lang="en-US" sz="1200" i="1"/>
              <a:t> 42</a:t>
            </a:r>
            <a:r>
              <a:rPr lang="en-US" sz="1200"/>
              <a:t>(1), 78-85. https://doi.org/10.1080/09638288.2018.1492636 </a:t>
            </a:r>
          </a:p>
          <a:p>
            <a:pPr>
              <a:defRPr/>
            </a:pPr>
            <a:r>
              <a:rPr lang="de-DE" sz="1200"/>
              <a:t>Muster, A. D., Luder, G., Jutzi, B., Metzler, P., Klaus, S., Alper, J., Krause, L., &amp; Gubler-Gut, B. (2023). </a:t>
            </a:r>
            <a:r>
              <a:rPr lang="en-US" sz="1200" i="1"/>
              <a:t>Barriers to and facilitators of acute inpatients' physical activity from the patient perspective in Switzerland</a:t>
            </a:r>
            <a:r>
              <a:rPr lang="en-US" sz="1200"/>
              <a:t> World Physiotherapy Congress, Dubai. </a:t>
            </a:r>
            <a:endParaRPr/>
          </a:p>
          <a:p>
            <a:pPr>
              <a:defRPr/>
            </a:pPr>
            <a:endParaRPr lang="en-US" sz="1200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308707" y="260348"/>
            <a:ext cx="6861440" cy="759925"/>
          </a:xfrm>
        </p:spPr>
        <p:txBody>
          <a:bodyPr/>
          <a:lstStyle/>
          <a:p>
            <a:pPr>
              <a:defRPr/>
            </a:pPr>
            <a:r>
              <a:rPr lang="de-CH"/>
              <a:t/>
            </a:r>
            <a:br>
              <a:rPr lang="de-CH"/>
            </a:br>
            <a:r>
              <a:rPr lang="de-CH"/>
              <a:t>Aktuelles Aktivitätslevel von Patient:innen im Spital</a:t>
            </a:r>
            <a:r>
              <a:rPr lang="de-CH" sz="2800">
                <a:solidFill>
                  <a:schemeClr val="tx1"/>
                </a:solidFill>
              </a:rPr>
              <a:t/>
            </a:r>
            <a:br>
              <a:rPr lang="de-CH" sz="2800">
                <a:solidFill>
                  <a:schemeClr val="tx1"/>
                </a:solidFill>
              </a:rPr>
            </a:br>
            <a:endParaRPr sz="2800"/>
          </a:p>
        </p:txBody>
      </p:sp>
      <p:pic>
        <p:nvPicPr>
          <p:cNvPr id="1792713643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37804" y="171100"/>
            <a:ext cx="1473611" cy="936724"/>
          </a:xfrm>
          <a:prstGeom prst="rect">
            <a:avLst/>
          </a:prstGeom>
        </p:spPr>
      </p:pic>
      <p:sp>
        <p:nvSpPr>
          <p:cNvPr id="390587303" name="Textfeld 390587302"/>
          <p:cNvSpPr txBox="1"/>
          <p:nvPr/>
        </p:nvSpPr>
        <p:spPr bwMode="auto">
          <a:xfrm>
            <a:off x="2803363" y="2385177"/>
            <a:ext cx="3811761" cy="14630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Während einer Beobachtungsperiode im Verlauf eines Arbeitstages konnten die Patient:innen 81% der Zeit im Bett beobachtet werden (n=10 Studien) </a:t>
            </a:r>
            <a:endParaRPr/>
          </a:p>
        </p:txBody>
      </p:sp>
      <p:sp>
        <p:nvSpPr>
          <p:cNvPr id="678368028" name="Textfeld 678368027"/>
          <p:cNvSpPr txBox="1"/>
          <p:nvPr/>
        </p:nvSpPr>
        <p:spPr bwMode="auto">
          <a:xfrm>
            <a:off x="6976627" y="1448248"/>
            <a:ext cx="5034786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Tägliche Zeit in Minuten, die im Stand oder in Bewegung verbracht wird (n=28 Studien) </a:t>
            </a:r>
            <a:endParaRPr/>
          </a:p>
        </p:txBody>
      </p:sp>
      <p:pic>
        <p:nvPicPr>
          <p:cNvPr id="415171304" name="Grafik 41517130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81672" y="2088364"/>
            <a:ext cx="4824698" cy="4230650"/>
          </a:xfrm>
          <a:prstGeom prst="rect">
            <a:avLst/>
          </a:prstGeom>
        </p:spPr>
      </p:pic>
      <p:sp>
        <p:nvSpPr>
          <p:cNvPr id="1687700788" name="Textfeld 1687700787"/>
          <p:cNvSpPr txBox="1"/>
          <p:nvPr/>
        </p:nvSpPr>
        <p:spPr bwMode="auto">
          <a:xfrm>
            <a:off x="2495697" y="6039951"/>
            <a:ext cx="2160143" cy="26936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200">
                <a:solidFill>
                  <a:srgbClr val="000000"/>
                </a:solidFill>
                <a:latin typeface="Arial"/>
                <a:ea typeface="Arial"/>
                <a:cs typeface="Arial"/>
              </a:rPr>
              <a:t>(Fazio et al., 2020)</a:t>
            </a:r>
            <a:endParaRPr/>
          </a:p>
        </p:txBody>
      </p:sp>
      <p:pic>
        <p:nvPicPr>
          <p:cNvPr id="1025471833" name="Grafik 102547183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8706" y="1866122"/>
            <a:ext cx="2494656" cy="2501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9414561" name="Titel 1"/>
          <p:cNvSpPr>
            <a:spLocks noGrp="1"/>
          </p:cNvSpPr>
          <p:nvPr>
            <p:ph type="title"/>
          </p:nvPr>
        </p:nvSpPr>
        <p:spPr bwMode="auto">
          <a:xfrm>
            <a:off x="308707" y="260348"/>
            <a:ext cx="8595605" cy="759169"/>
          </a:xfrm>
        </p:spPr>
        <p:txBody>
          <a:bodyPr/>
          <a:lstStyle/>
          <a:p>
            <a:pPr>
              <a:defRPr/>
            </a:pPr>
            <a:r>
              <a:t>Förderfaktoren für körperliche Aktivität</a:t>
            </a:r>
          </a:p>
        </p:txBody>
      </p:sp>
      <p:sp>
        <p:nvSpPr>
          <p:cNvPr id="190256177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77B5DA-021F-230F-DC60-9F449CC5E661}" type="datetime1">
              <a:rPr lang="de-DE"/>
              <a:t>02.10.2023</a:t>
            </a:fld>
            <a:endParaRPr lang="de-CH"/>
          </a:p>
        </p:txBody>
      </p:sp>
      <p:sp>
        <p:nvSpPr>
          <p:cNvPr id="287086429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7" y="1017934"/>
            <a:ext cx="11574583" cy="365390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t>International aus Sicht der Patient:innen</a:t>
            </a:r>
            <a:endParaRPr>
              <a:solidFill>
                <a:srgbClr val="00B050"/>
              </a:solidFill>
            </a:endParaRPr>
          </a:p>
        </p:txBody>
      </p:sp>
      <p:graphicFrame>
        <p:nvGraphicFramePr>
          <p:cNvPr id="2" name="Inhaltsplatzhalter 3"/>
          <p:cNvGraphicFramePr>
            <a:graphicFrameLocks/>
          </p:cNvGraphicFramePr>
          <p:nvPr/>
        </p:nvGraphicFramePr>
        <p:xfrm>
          <a:off x="308708" y="1743367"/>
          <a:ext cx="11576050" cy="377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 bwMode="auto">
          <a:xfrm>
            <a:off x="2495600" y="6032321"/>
            <a:ext cx="45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200">
                <a:solidFill>
                  <a:srgbClr val="000000"/>
                </a:solidFill>
              </a:rPr>
              <a:t>(Hoyer et al., 2016)(Keogh et al., 2017)(Koenders et al., 2020)</a:t>
            </a:r>
            <a:endParaRPr lang="da-DK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685650" name="Titel 1"/>
          <p:cNvSpPr>
            <a:spLocks noGrp="1"/>
          </p:cNvSpPr>
          <p:nvPr>
            <p:ph type="title"/>
          </p:nvPr>
        </p:nvSpPr>
        <p:spPr bwMode="auto">
          <a:xfrm>
            <a:off x="308706" y="260347"/>
            <a:ext cx="6995691" cy="760031"/>
          </a:xfrm>
        </p:spPr>
        <p:txBody>
          <a:bodyPr/>
          <a:lstStyle/>
          <a:p>
            <a:pPr>
              <a:defRPr/>
            </a:pPr>
            <a:r>
              <a:t>Barrieren für körperliche Aktivität 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217458315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7" y="1017934"/>
            <a:ext cx="11574583" cy="365390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t>International aus Sicht der Patient:innen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123539648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537804" y="171100"/>
            <a:ext cx="1473611" cy="936724"/>
          </a:xfrm>
          <a:prstGeom prst="rect">
            <a:avLst/>
          </a:prstGeom>
        </p:spPr>
      </p:pic>
      <p:graphicFrame>
        <p:nvGraphicFramePr>
          <p:cNvPr id="2" name="Inhaltsplatzhalter 3"/>
          <p:cNvGraphicFramePr>
            <a:graphicFrameLocks/>
          </p:cNvGraphicFramePr>
          <p:nvPr/>
        </p:nvGraphicFramePr>
        <p:xfrm>
          <a:off x="308708" y="1412776"/>
          <a:ext cx="11403915" cy="447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 bwMode="auto">
          <a:xfrm>
            <a:off x="2495600" y="6057320"/>
            <a:ext cx="45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(Brown et al., 2007)(Dijkstra et al., 2022)(Geelen et al., 2021)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30274" name="Titel 1"/>
          <p:cNvSpPr>
            <a:spLocks noGrp="1"/>
          </p:cNvSpPr>
          <p:nvPr>
            <p:ph type="title"/>
          </p:nvPr>
        </p:nvSpPr>
        <p:spPr bwMode="auto">
          <a:xfrm>
            <a:off x="308707" y="260348"/>
            <a:ext cx="4421277" cy="758989"/>
          </a:xfrm>
        </p:spPr>
        <p:txBody>
          <a:bodyPr/>
          <a:lstStyle/>
          <a:p>
            <a:pPr>
              <a:defRPr/>
            </a:pPr>
            <a:r>
              <a:t>Barrieren für körperliche Aktivität</a:t>
            </a:r>
          </a:p>
        </p:txBody>
      </p:sp>
      <p:sp>
        <p:nvSpPr>
          <p:cNvPr id="1260427407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3F094D-4ED2-7164-AE35-B7E5068AABC0}" type="datetime1">
              <a:rPr lang="de-DE"/>
              <a:t>02.10.2023</a:t>
            </a:fld>
            <a:endParaRPr lang="de-CH"/>
          </a:p>
        </p:txBody>
      </p:sp>
      <p:sp>
        <p:nvSpPr>
          <p:cNvPr id="136739012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7" y="1017934"/>
            <a:ext cx="11574583" cy="365390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t>International aus Sicht des Gesundheitspersonals</a:t>
            </a:r>
            <a:endParaRPr>
              <a:solidFill>
                <a:srgbClr val="00B050"/>
              </a:solidFill>
            </a:endParaRPr>
          </a:p>
        </p:txBody>
      </p:sp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308706" y="1616958"/>
          <a:ext cx="11574584" cy="377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 bwMode="auto">
          <a:xfrm>
            <a:off x="2495600" y="6057320"/>
            <a:ext cx="450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200">
                <a:latin typeface="Arial"/>
                <a:cs typeface="Arial"/>
              </a:rPr>
              <a:t>(Hoyer et al., 2016)(Keogh et al., 2017)(Koenders et al., 2020) </a:t>
            </a:r>
            <a:endParaRPr lang="da-DK" sz="12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Förderfaktoren für körperliche Bewegung aus Sicht akutstationärer Patient:innen </a:t>
            </a:r>
            <a:br>
              <a:rPr lang="de-DE"/>
            </a:br>
            <a:r>
              <a:rPr lang="de-DE"/>
              <a:t>in der Schweiz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51B734-8BA9-4AF4-BBA4-27675DF6E397}" type="datetime1">
              <a:rPr lang="de-DE"/>
              <a:t>02.10.2023</a:t>
            </a:fld>
            <a:endParaRPr lang="de-CH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</p:nvPr>
        </p:nvGraphicFramePr>
        <p:xfrm>
          <a:off x="307974" y="1633537"/>
          <a:ext cx="11576049" cy="425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1203579913" name="Grafik 12035799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487228" y="1780760"/>
            <a:ext cx="1077189" cy="15115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/>
          <a:srcRect l="38728" r="1358" b="90991"/>
          <a:stretch/>
        </p:blipFill>
        <p:spPr bwMode="auto">
          <a:xfrm>
            <a:off x="2495600" y="5877273"/>
            <a:ext cx="7448858" cy="79208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10416480" y="6057320"/>
            <a:ext cx="16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(Muster et al., 2023)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Barrieren für körperliche Bewegung aus Sicht akutstationärer Patient:innen </a:t>
            </a:r>
            <a:br>
              <a:rPr lang="de-DE"/>
            </a:br>
            <a:r>
              <a:rPr lang="de-DE"/>
              <a:t>in der Schweiz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51B734-8BA9-4AF4-BBA4-27675DF6E397}" type="datetime1">
              <a:rPr lang="de-DE"/>
              <a:t>02.10.2023</a:t>
            </a:fld>
            <a:endParaRPr lang="de-CH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</p:nvPr>
        </p:nvGraphicFramePr>
        <p:xfrm>
          <a:off x="307975" y="1633538"/>
          <a:ext cx="1157605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rcRect l="38728" r="1358" b="90991"/>
          <a:stretch/>
        </p:blipFill>
        <p:spPr bwMode="auto">
          <a:xfrm>
            <a:off x="2495600" y="5877273"/>
            <a:ext cx="7448858" cy="7920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 bwMode="auto">
          <a:xfrm>
            <a:off x="10416480" y="6057320"/>
            <a:ext cx="1620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/>
              <a:t>(Muster et al., 2023)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3488458" name="Titel 1"/>
          <p:cNvSpPr>
            <a:spLocks noGrp="1"/>
          </p:cNvSpPr>
          <p:nvPr>
            <p:ph type="title"/>
          </p:nvPr>
        </p:nvSpPr>
        <p:spPr bwMode="auto">
          <a:xfrm>
            <a:off x="308706" y="260347"/>
            <a:ext cx="6928564" cy="758088"/>
          </a:xfrm>
        </p:spPr>
        <p:txBody>
          <a:bodyPr/>
          <a:lstStyle/>
          <a:p>
            <a:pPr>
              <a:defRPr/>
            </a:pPr>
            <a:r>
              <a:rPr lang="de-DE" sz="2400" b="0" i="0" u="none" strike="noStrike" cap="none" spc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Positive Folgen von körperlicher Aktivität (Auswahl)</a:t>
            </a:r>
            <a:endParaRPr sz="2400">
              <a:solidFill>
                <a:srgbClr val="00B050"/>
              </a:solidFill>
            </a:endParaRPr>
          </a:p>
        </p:txBody>
      </p:sp>
      <p:sp>
        <p:nvSpPr>
          <p:cNvPr id="1732706908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29A104-6DA6-1206-FDAA-A37F0E6D8EF7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sp>
        <p:nvSpPr>
          <p:cNvPr id="1211104630" name="Rechteck: abgerundete Ecken 1211104629"/>
          <p:cNvSpPr/>
          <p:nvPr/>
        </p:nvSpPr>
        <p:spPr bwMode="auto">
          <a:xfrm>
            <a:off x="309600" y="1598400"/>
            <a:ext cx="5702474" cy="2428382"/>
          </a:xfrm>
          <a:prstGeom prst="roundRect">
            <a:avLst>
              <a:gd name="adj" fmla="val 16667"/>
            </a:avLst>
          </a:prstGeom>
          <a:solidFill>
            <a:schemeClr val="accent6">
              <a:alpha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306243" tIns="0" rIns="306243" bIns="0" numCol="1" spcCol="1268" rtlCol="0" fromWordArt="0" anchor="ctr" anchorCtr="0" forceAA="0" compatLnSpc="0">
            <a:noAutofit/>
          </a:bodyPr>
          <a:lstStyle/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Schmerzlinderung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Weniger Atelektasen und Pneumonien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Steigerung körperliche Funktionsfähigkeit &amp; Gehfähigkeit</a:t>
            </a:r>
            <a:endParaRPr lang="de-DE" sz="1400" b="0" i="0" u="none" strike="noStrike" cap="none" spc="0">
              <a:solidFill>
                <a:schemeClr val="lt1"/>
              </a:solidFill>
              <a:latin typeface="Times New Roman"/>
              <a:cs typeface="Times New Roman"/>
            </a:endParaRPr>
          </a:p>
          <a:p>
            <a:pPr marL="239821" lvl="0" indent="-239821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Senkung des Risikos für Dekubiti und Kontrakturen</a:t>
            </a:r>
            <a:endParaRPr/>
          </a:p>
          <a:p>
            <a:pPr marL="239820" lvl="0" indent="-239820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Geringere Rate an Harnverhalten und Harnwegsinfekten</a:t>
            </a:r>
            <a:endParaRPr sz="1400">
              <a:solidFill>
                <a:schemeClr val="tx1"/>
              </a:solidFill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Weniger Fatigue</a:t>
            </a:r>
            <a:endParaRPr sz="1400"/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weniger tiefe Venenthrombosen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Reduktion von Delir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Sturzreduktion, Erhalten der Gehfähigkeit</a:t>
            </a:r>
            <a:endParaRPr/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Reduzierung des Beatmungsbedarfs sowie vom Bedarf an hohem FiO2</a:t>
            </a:r>
            <a:endParaRPr lang="de-DE" sz="1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283878" lvl="0" indent="-283878" algn="l">
              <a:buFont typeface="Arial"/>
              <a:buChar char="–"/>
              <a:defRPr/>
            </a:pPr>
            <a:endParaRPr sz="1400">
              <a:solidFill>
                <a:schemeClr val="tx1"/>
              </a:solidFill>
            </a:endParaRPr>
          </a:p>
        </p:txBody>
      </p:sp>
      <p:sp>
        <p:nvSpPr>
          <p:cNvPr id="1926030311" name="Rechteck: abgerundete Ecken 1926030310"/>
          <p:cNvSpPr/>
          <p:nvPr/>
        </p:nvSpPr>
        <p:spPr bwMode="auto">
          <a:xfrm>
            <a:off x="308706" y="922683"/>
            <a:ext cx="5702473" cy="592654"/>
          </a:xfrm>
          <a:prstGeom prst="roundRect">
            <a:avLst>
              <a:gd name="adj" fmla="val 16667"/>
            </a:avLst>
          </a:prstGeom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306243" tIns="0" rIns="306243" bIns="0" numCol="1" spcCol="1268" rtlCol="0" fromWordArt="0" anchor="ctr" anchorCtr="0" forceAA="0" compatLnSpc="0">
            <a:noAutofit/>
          </a:bodyPr>
          <a:lstStyle/>
          <a:p>
            <a:pPr marL="0" lvl="0" indent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b="1" u="sng"/>
              <a:t>Körperliche Ebene</a:t>
            </a:r>
            <a:endParaRPr/>
          </a:p>
        </p:txBody>
      </p:sp>
      <p:sp>
        <p:nvSpPr>
          <p:cNvPr id="1379498991" name="Rechteck: abgerundete Ecken 1379498990"/>
          <p:cNvSpPr/>
          <p:nvPr/>
        </p:nvSpPr>
        <p:spPr bwMode="auto">
          <a:xfrm>
            <a:off x="6180817" y="922683"/>
            <a:ext cx="5702471" cy="592654"/>
          </a:xfrm>
          <a:prstGeom prst="roundRect">
            <a:avLst>
              <a:gd name="adj" fmla="val 16667"/>
            </a:avLst>
          </a:prstGeom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306243" tIns="0" rIns="306243" bIns="0" numCol="1" spcCol="1268" rtlCol="0" fromWordArt="0" anchor="ctr" anchorCtr="0" forceAA="0" compatLnSpc="0">
            <a:noAutofit/>
          </a:bodyPr>
          <a:lstStyle/>
          <a:p>
            <a:pPr marL="0" lvl="0" indent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b="1" u="sng"/>
              <a:t>Psychologische Ebene</a:t>
            </a:r>
            <a:endParaRPr/>
          </a:p>
        </p:txBody>
      </p:sp>
      <p:sp>
        <p:nvSpPr>
          <p:cNvPr id="395041207" name="Rechteck: abgerundete Ecken 395041206"/>
          <p:cNvSpPr/>
          <p:nvPr/>
        </p:nvSpPr>
        <p:spPr bwMode="auto">
          <a:xfrm>
            <a:off x="6180817" y="1598093"/>
            <a:ext cx="5702473" cy="2428383"/>
          </a:xfrm>
          <a:prstGeom prst="roundRect">
            <a:avLst>
              <a:gd name="adj" fmla="val 16667"/>
            </a:avLst>
          </a:prstGeom>
          <a:solidFill>
            <a:schemeClr val="accent6">
              <a:alpha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306243" tIns="0" rIns="306243" bIns="0" numCol="1" spcCol="1268" rtlCol="0" fromWordArt="0" anchor="ctr" anchorCtr="0" forceAA="0" compatLnSpc="0">
            <a:noAutofit/>
          </a:bodyPr>
          <a:lstStyle/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Verminderung Ängstlichkeit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Verminderung Distress</a:t>
            </a:r>
            <a:endParaRPr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positive Effekte auf depressive Verstimmung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Höhere allgemeine Zufriedenheit 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391627267" name="Rechteck: abgerundete Ecken 391627266"/>
          <p:cNvSpPr/>
          <p:nvPr/>
        </p:nvSpPr>
        <p:spPr bwMode="auto">
          <a:xfrm>
            <a:off x="308705" y="4074592"/>
            <a:ext cx="5702471" cy="592654"/>
          </a:xfrm>
          <a:prstGeom prst="roundRect">
            <a:avLst>
              <a:gd name="adj" fmla="val 16667"/>
            </a:avLst>
          </a:prstGeom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306243" tIns="0" rIns="306243" bIns="0" numCol="1" spcCol="1268" rtlCol="0" fromWordArt="0" anchor="ctr" anchorCtr="0" forceAA="0" compatLnSpc="0">
            <a:noAutofit/>
          </a:bodyPr>
          <a:lstStyle/>
          <a:p>
            <a:pPr marL="0" lvl="0" indent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b="1" u="sng"/>
              <a:t>Soziale Ebene</a:t>
            </a:r>
            <a:endParaRPr/>
          </a:p>
        </p:txBody>
      </p:sp>
      <p:sp>
        <p:nvSpPr>
          <p:cNvPr id="1019698895" name="Rechteck: abgerundete Ecken 1019698894"/>
          <p:cNvSpPr/>
          <p:nvPr/>
        </p:nvSpPr>
        <p:spPr bwMode="auto">
          <a:xfrm>
            <a:off x="308705" y="4722435"/>
            <a:ext cx="5702473" cy="862677"/>
          </a:xfrm>
          <a:prstGeom prst="roundRect">
            <a:avLst>
              <a:gd name="adj" fmla="val 16667"/>
            </a:avLst>
          </a:prstGeom>
          <a:solidFill>
            <a:schemeClr val="accent6">
              <a:alpha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306243" tIns="0" rIns="306243" bIns="0" numCol="1" spcCol="1268" rtlCol="0" fromWordArt="0" anchor="ctr" anchorCtr="0" forceAA="0" compatLnSpc="0">
            <a:noAutofit/>
          </a:bodyPr>
          <a:lstStyle/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Höhere Lebensqualität</a:t>
            </a:r>
            <a:endParaRPr sz="1400">
              <a:solidFill>
                <a:schemeClr val="tx1"/>
              </a:solidFill>
            </a:endParaRPr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Höhere Selbstständigkeit in den ADLs und somit höhere Unabhängigkeit</a:t>
            </a:r>
            <a:endParaRPr/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Ermöglichung und Verbesserung von Partizipation</a:t>
            </a:r>
            <a:endParaRPr sz="1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568131" name="Rechteck: abgerundete Ecken 30568130"/>
          <p:cNvSpPr/>
          <p:nvPr/>
        </p:nvSpPr>
        <p:spPr bwMode="auto">
          <a:xfrm>
            <a:off x="6180817" y="4074592"/>
            <a:ext cx="5702471" cy="592654"/>
          </a:xfrm>
          <a:prstGeom prst="roundRect">
            <a:avLst>
              <a:gd name="adj" fmla="val 16667"/>
            </a:avLst>
          </a:prstGeom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306243" tIns="0" rIns="306243" bIns="0" numCol="1" spcCol="1268" rtlCol="0" fromWordArt="0" anchor="ctr" anchorCtr="0" forceAA="0" compatLnSpc="0">
            <a:noAutofit/>
          </a:bodyPr>
          <a:lstStyle/>
          <a:p>
            <a:pPr marL="0" lvl="0" indent="0" algn="l" defTabSz="622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1400" b="1" u="sng"/>
              <a:t>Organisationale Ebene</a:t>
            </a:r>
            <a:endParaRPr/>
          </a:p>
        </p:txBody>
      </p:sp>
      <p:sp>
        <p:nvSpPr>
          <p:cNvPr id="1529172980" name="Rechteck: abgerundete Ecken 1529172979"/>
          <p:cNvSpPr/>
          <p:nvPr/>
        </p:nvSpPr>
        <p:spPr bwMode="auto">
          <a:xfrm>
            <a:off x="6180817" y="4722435"/>
            <a:ext cx="5702473" cy="862677"/>
          </a:xfrm>
          <a:prstGeom prst="roundRect">
            <a:avLst>
              <a:gd name="adj" fmla="val 16667"/>
            </a:avLst>
          </a:prstGeom>
          <a:solidFill>
            <a:schemeClr val="accent6">
              <a:alpha val="40000"/>
            </a:schemeClr>
          </a:solidFill>
          <a:ln w="127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306243" tIns="0" rIns="306243" bIns="0" numCol="1" spcCol="1268" rtlCol="0" fromWordArt="0" anchor="ctr" anchorCtr="0" forceAA="0" compatLnSpc="0">
            <a:noAutofit/>
          </a:bodyPr>
          <a:lstStyle/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Kürzere Aufenthaltsdauer und geringere Wiederaufnahme</a:t>
            </a:r>
            <a:endParaRPr sz="1400"/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Kostensenkung im akutstationären Setting</a:t>
            </a:r>
            <a:endParaRPr/>
          </a:p>
          <a:p>
            <a:pPr marL="283878" lvl="0" indent="-283878" algn="l">
              <a:buFont typeface="Arial"/>
              <a:buChar char="–"/>
              <a:defRPr/>
            </a:pPr>
            <a:r>
              <a:rPr lang="de-DE" sz="1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Geringere Sterblichkeit</a:t>
            </a:r>
            <a:endParaRPr sz="1400">
              <a:solidFill>
                <a:schemeClr val="tx1"/>
              </a:solidFill>
            </a:endParaRPr>
          </a:p>
        </p:txBody>
      </p:sp>
      <p:sp>
        <p:nvSpPr>
          <p:cNvPr id="964728409" name="Textfeld 964728408"/>
          <p:cNvSpPr txBox="1"/>
          <p:nvPr/>
        </p:nvSpPr>
        <p:spPr bwMode="auto">
          <a:xfrm>
            <a:off x="2495600" y="6057320"/>
            <a:ext cx="5400000" cy="252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de-DE" sz="1200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(Abeles et al., 2017)(Brower, 2009)(Brown et al., 2009)(Kalisch et al., 2014)</a:t>
            </a:r>
            <a:endParaRPr sz="1200"/>
          </a:p>
        </p:txBody>
      </p:sp>
      <p:sp>
        <p:nvSpPr>
          <p:cNvPr id="1014192490" name="Textfeld 1014192489"/>
          <p:cNvSpPr txBox="1"/>
          <p:nvPr/>
        </p:nvSpPr>
        <p:spPr bwMode="auto">
          <a:xfrm>
            <a:off x="5543590" y="6199908"/>
            <a:ext cx="914400" cy="3657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51B734-8BA9-4AF4-BBA4-27675DF6E397}" type="datetime1">
              <a:rPr lang="de-DE">
                <a:solidFill>
                  <a:srgbClr val="86929A"/>
                </a:solidFill>
              </a:rPr>
              <a:t>02.10.2023</a:t>
            </a:fld>
            <a:endParaRPr lang="de-CH">
              <a:solidFill>
                <a:srgbClr val="86929A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59496" y="1700808"/>
            <a:ext cx="3888432" cy="11816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151035" y="3789040"/>
            <a:ext cx="3296893" cy="1209769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537804" y="171100"/>
            <a:ext cx="1473611" cy="93672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rcRect l="7734" t="1948" r="9721" b="1209"/>
          <a:stretch/>
        </p:blipFill>
        <p:spPr bwMode="auto">
          <a:xfrm>
            <a:off x="6816080" y="1391528"/>
            <a:ext cx="2880321" cy="1800200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 bwMode="auto">
          <a:xfrm>
            <a:off x="263352" y="260348"/>
            <a:ext cx="8115175" cy="761761"/>
          </a:xfrm>
        </p:spPr>
        <p:txBody>
          <a:bodyPr/>
          <a:lstStyle/>
          <a:p>
            <a:pPr>
              <a:defRPr/>
            </a:pPr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Weltweite </a:t>
            </a:r>
            <a:r>
              <a:rPr lang="de-DE" dirty="0"/>
              <a:t>Kampagnen zur Mobilitätssteigerung im Akutspital</a:t>
            </a:r>
            <a:br>
              <a:rPr lang="de-DE" dirty="0"/>
            </a:b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308707" y="1017934"/>
            <a:ext cx="11574583" cy="365390"/>
          </a:xfrm>
          <a:prstGeom prst="rect">
            <a:avLst/>
          </a:prstGeom>
        </p:spPr>
        <p:txBody>
          <a:bodyPr/>
          <a:lstStyle>
            <a:lvl1pPr marL="0">
              <a:defRPr sz="2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… ein paar Beispiele</a:t>
            </a:r>
            <a:endParaRPr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88087" y="3824017"/>
            <a:ext cx="2106797" cy="1973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USZ">
  <a:themeElements>
    <a:clrScheme name="Universitätsspital Zürich">
      <a:dk1>
        <a:sysClr val="windowText" lastClr="000000"/>
      </a:dk1>
      <a:lt1>
        <a:sysClr val="window" lastClr="FFFFFF"/>
      </a:lt1>
      <a:dk2>
        <a:srgbClr val="004179"/>
      </a:dk2>
      <a:lt2>
        <a:srgbClr val="E5EAED"/>
      </a:lt2>
      <a:accent1>
        <a:srgbClr val="0057A2"/>
      </a:accent1>
      <a:accent2>
        <a:srgbClr val="86929A"/>
      </a:accent2>
      <a:accent3>
        <a:srgbClr val="419BC9"/>
      </a:accent3>
      <a:accent4>
        <a:srgbClr val="A0B2BD"/>
      </a:accent4>
      <a:accent5>
        <a:srgbClr val="74BFFF"/>
      </a:accent5>
      <a:accent6>
        <a:srgbClr val="B3D7E9"/>
      </a:accent6>
      <a:hlink>
        <a:srgbClr val="0057A2"/>
      </a:hlink>
      <a:folHlink>
        <a:srgbClr val="8F699C"/>
      </a:folHlink>
    </a:clrScheme>
    <a:fontScheme name="Universitätsspital Züric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1429</Words>
  <Application>Microsoft Office PowerPoint</Application>
  <DocSecurity>0</DocSecurity>
  <PresentationFormat>Breitbild</PresentationFormat>
  <Paragraphs>144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 2</vt:lpstr>
      <vt:lpstr>1_USZ</vt:lpstr>
      <vt:lpstr>   </vt:lpstr>
      <vt:lpstr> Aktuelles Aktivitätslevel von Patient:innen im Spital </vt:lpstr>
      <vt:lpstr>Förderfaktoren für körperliche Aktivität</vt:lpstr>
      <vt:lpstr>Barrieren für körperliche Aktivität </vt:lpstr>
      <vt:lpstr>Barrieren für körperliche Aktivität</vt:lpstr>
      <vt:lpstr>Förderfaktoren für körperliche Bewegung aus Sicht akutstationärer Patient:innen  in der Schweiz</vt:lpstr>
      <vt:lpstr>Barrieren für körperliche Bewegung aus Sicht akutstationärer Patient:innen  in der Schweiz</vt:lpstr>
      <vt:lpstr>Positive Folgen von körperlicher Aktivität (Auswahl)</vt:lpstr>
      <vt:lpstr> Weltweite Kampagnen zur Mobilitätssteigerung im Akutspital </vt:lpstr>
      <vt:lpstr> Nationale Initiative: «Hospital in Motion» </vt:lpstr>
      <vt:lpstr>Nationale Initiative: «Hospital in Motion»</vt:lpstr>
      <vt:lpstr>Referenzen</vt:lpstr>
    </vt:vector>
  </TitlesOfParts>
  <Manager/>
  <Company>UniversitätsSpital Zürich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Meier Christine</dc:creator>
  <cp:keywords/>
  <dc:description/>
  <cp:lastModifiedBy>Fuchsberger Ylena</cp:lastModifiedBy>
  <cp:revision>73</cp:revision>
  <dcterms:created xsi:type="dcterms:W3CDTF">2018-04-20T12:44:02Z</dcterms:created>
  <dcterms:modified xsi:type="dcterms:W3CDTF">2023-10-02T10:01:08Z</dcterms:modified>
  <cp:category/>
  <dc:identifier/>
  <cp:contentStatus/>
  <dc:language/>
  <cp:version/>
</cp:coreProperties>
</file>